
<file path=[Content_Types].xml><?xml version="1.0" encoding="utf-8"?>
<Types xmlns="http://schemas.openxmlformats.org/package/2006/content-types">
  <Default Extension="png" ContentType="image/png"/>
  <Default Extension="svg" ContentType="image/svg+xml"/>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ags/tag2.xml" ContentType="application/vnd.openxmlformats-officedocument.presentationml.tags+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2.xml" ContentType="application/vnd.openxmlformats-officedocument.theme+xml"/>
  <Override PartName="/ppt/tags/tag3.xml" ContentType="application/vnd.openxmlformats-officedocument.presentationml.tags+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3.xml" ContentType="application/vnd.openxmlformats-officedocument.theme+xml"/>
  <Override PartName="/ppt/tags/tag4.xml" ContentType="application/vnd.openxmlformats-officedocument.presentationml.tags+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theme/theme4.xml" ContentType="application/vnd.openxmlformats-officedocument.theme+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theme/theme5.xml" ContentType="application/vnd.openxmlformats-officedocument.theme+xml"/>
  <Override PartName="/ppt/tags/tag5.xml" ContentType="application/vnd.openxmlformats-officedocument.presentationml.tags+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theme/theme6.xml" ContentType="application/vnd.openxmlformats-officedocument.theme+xml"/>
  <Override PartName="/ppt/tags/tag6.xml" ContentType="application/vnd.openxmlformats-officedocument.presentationml.tags+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theme/theme7.xml" ContentType="application/vnd.openxmlformats-officedocument.theme+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ink/ink1.xml" ContentType="application/inkml+xml"/>
  <Override PartName="/ppt/ink/ink2.xml" ContentType="application/inkml+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comments/modernComment_1441_D378E3A5.xml" ContentType="application/vnd.ms-powerpoint.comments+xml"/>
  <Override PartName="/ppt/comments/modernComment_7FA35B78_195A3A1F.xml" ContentType="application/vnd.ms-powerpoint.comments+xml"/>
  <Override PartName="/ppt/comments/modernComment_1460_71159F12.xml" ContentType="application/vnd.ms-powerpoint.comments+xml"/>
  <Override PartName="/ppt/comments/modernComment_1445_D52374F7.xml" ContentType="application/vnd.ms-powerpoint.comments+xml"/>
  <Override PartName="/ppt/comments/modernComment_1446_DD790BC.xml" ContentType="application/vnd.ms-powerpoint.comments+xml"/>
  <Override PartName="/ppt/comments/modernComment_7FA35B7E_E4A88C29.xml" ContentType="application/vnd.ms-powerpoint.comments+xml"/>
  <Override PartName="/ppt/comments/modernComment_7FA35B6B_7818872D.xml" ContentType="application/vnd.ms-powerpoint.comments+xml"/>
  <Override PartName="/ppt/comments/modernComment_7FA35B7B_D2F101A3.xml" ContentType="application/vnd.ms-powerpoint.comments+xml"/>
  <Override PartName="/ppt/comments/modernComment_1491_37A95879.xml" ContentType="application/vnd.ms-powerpoint.comments+xml"/>
  <Override PartName="/ppt/authors.xml" ContentType="application/vnd.ms-powerpoint.author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 id="2147483768" r:id="rId5"/>
    <p:sldMasterId id="2147483739" r:id="rId6"/>
    <p:sldMasterId id="2147483793" r:id="rId7"/>
    <p:sldMasterId id="2147483821" r:id="rId8"/>
    <p:sldMasterId id="2147483853" r:id="rId9"/>
    <p:sldMasterId id="2147483859" r:id="rId10"/>
    <p:sldMasterId id="2147483881" r:id="rId11"/>
  </p:sldMasterIdLst>
  <p:notesMasterIdLst>
    <p:notesMasterId r:id="rId36"/>
  </p:notesMasterIdLst>
  <p:handoutMasterIdLst>
    <p:handoutMasterId r:id="rId37"/>
  </p:handoutMasterIdLst>
  <p:sldIdLst>
    <p:sldId id="5184" r:id="rId12"/>
    <p:sldId id="258" r:id="rId13"/>
    <p:sldId id="5185" r:id="rId14"/>
    <p:sldId id="2141412191" r:id="rId15"/>
    <p:sldId id="2141412216" r:id="rId16"/>
    <p:sldId id="2141412212" r:id="rId17"/>
    <p:sldId id="5238" r:id="rId18"/>
    <p:sldId id="2141412223" r:id="rId19"/>
    <p:sldId id="5216" r:id="rId20"/>
    <p:sldId id="5188" r:id="rId21"/>
    <p:sldId id="5189" r:id="rId22"/>
    <p:sldId id="5191" r:id="rId23"/>
    <p:sldId id="5190" r:id="rId24"/>
    <p:sldId id="5187" r:id="rId25"/>
    <p:sldId id="2141412222" r:id="rId26"/>
    <p:sldId id="2141412203" r:id="rId27"/>
    <p:sldId id="5192" r:id="rId28"/>
    <p:sldId id="2141412207" r:id="rId29"/>
    <p:sldId id="2141412224" r:id="rId30"/>
    <p:sldId id="2141412219" r:id="rId31"/>
    <p:sldId id="5265" r:id="rId32"/>
    <p:sldId id="2141412206" r:id="rId33"/>
    <p:sldId id="2141412205" r:id="rId34"/>
    <p:sldId id="5140" r:id="rId35"/>
  </p:sldIdLst>
  <p:sldSz cx="9144000" cy="5143500" type="screen16x9"/>
  <p:notesSz cx="6858000" cy="9144000"/>
  <p:custDataLst>
    <p:tags r:id="rId38"/>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5760" userDrawn="1">
          <p15:clr>
            <a:srgbClr val="A4A3A4"/>
          </p15:clr>
        </p15:guide>
        <p15:guide id="3" orient="horz" pos="172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446BE3A6-FF83-8791-B913-203F5D315985}" name="Pijnenburg, Thom (ELS-AMS)" initials="P(" userId="S::t.pijnenburg_elsevier.com#ext#@azcollaboration.onmicrosoft.com::2c8d9abb-3f74-4a9f-b112-f8b206c28df2" providerId="AD"/>
  <p188:author id="{1F3490B3-2F66-C01B-A86C-7AC20F784940}" name="Bulusu, Krishna" initials="BK" userId="S::kbsz767@astrazeneca.net::ce136024-dc58-46af-83d5-52beab791457" providerId="AD"/>
  <p188:author id="{21D1D0CB-7A60-1C5B-4D1D-05E0FFFA40C6}" name="Mitra, Payal (ELS-AMS)" initials="M(" userId="S::p.mitra_elsevier.com#ext#@azcollaboration.onmicrosoft.com::17bfa93f-43da-4baa-a4c9-9556d3ed5cbb" providerId="AD"/>
  <p188:author id="{038D8CCE-7EF3-230D-4ACF-13BFFDA514AD}" name="Mitra, Payal (ELS-AMS)" initials="MP(A" userId="S::mitrap@science.regn.net::55daf0af-a929-4bad-a226-a1ec267274b8" providerId="AD"/>
  <p188:author id="{D04EFAD5-6AA0-05DC-4873-46499808FCB4}" name="Pijnenburg, Thom (ELS-LON)" initials="PT(L" userId="S::pijnenburgt@science.regn.net::e2e01bef-8359-41be-b08c-cfc4fa2aa967" providerId="AD"/>
  <p188:author id="{68F411D7-361B-440E-0E3F-DB99AC9CDBBD}" name=" " initials="" userId="S::p.mitra@elsevier.com::17bfa93f-43da-4baa-a4c9-9556d3ed5cbb"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1" clrIdx="1"/>
  <p:cmAuthor id="3" name="Liliane Meijnen" initials="LM" lastIdx="19" clrIdx="2">
    <p:extLst>
      <p:ext uri="{19B8F6BF-5375-455C-9EA6-DF929625EA0E}">
        <p15:presenceInfo xmlns:p15="http://schemas.microsoft.com/office/powerpoint/2012/main" userId="Liliane Meijne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50079"/>
    <a:srgbClr val="2E2E2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F8FE758-F8FD-3A81-8C44-3F8E00DE0819}" v="172" dt="2022-04-26T10:03:04.304"/>
    <p1510:client id="{69E9F95A-18D0-564E-9A08-1E7681538DB4}" v="126" dt="2022-04-26T15:39:59.974"/>
    <p1510:client id="{4A65AD1B-BC7A-3C4F-87E8-12092987A1EA}" v="7557" dt="2022-04-26T17:06:37.989"/>
  </p1510:revLst>
</p1510:revInfo>
</file>

<file path=ppt/tableStyles.xml><?xml version="1.0" encoding="utf-8"?>
<a:tblStyleLst xmlns:a="http://schemas.openxmlformats.org/drawingml/2006/main" def="{BFEA419B-BCDB-4C27-8AB2-1E94C2BD932B}">
  <a:tblStyle styleId="{BFEA419B-BCDB-4C27-8AB2-1E94C2BD932B}" styleName="Elsevier light">
    <a:wholeTbl>
      <a:tcTxStyle>
        <a:fontRef idx="minor">
          <a:prstClr val="black"/>
        </a:fontRef>
        <a:schemeClr val="dk1"/>
      </a:tcTxStyle>
      <a:tcStyle>
        <a:tcBdr>
          <a:left>
            <a:ln w="0" cmpd="sng">
              <a:solidFill>
                <a:schemeClr val="lt1"/>
              </a:solidFill>
            </a:ln>
          </a:left>
          <a:right>
            <a:ln w="0" cmpd="sng">
              <a:solidFill>
                <a:schemeClr val="lt1"/>
              </a:solidFill>
            </a:ln>
          </a:right>
          <a:top>
            <a:ln w="0" cmpd="sng">
              <a:solidFill>
                <a:schemeClr val="lt1"/>
              </a:solidFill>
            </a:ln>
          </a:top>
          <a:bottom>
            <a:ln w="12700" cmpd="sng">
              <a:solidFill>
                <a:srgbClr val="DCDCDD"/>
              </a:solidFill>
            </a:ln>
          </a:bottom>
          <a:insideH>
            <a:ln w="12700" cmpd="sng">
              <a:solidFill>
                <a:srgbClr val="DCDCDD"/>
              </a:solidFill>
            </a:ln>
          </a:insideH>
          <a:insideV>
            <a:ln w="0" cmpd="sng">
              <a:solidFill>
                <a:schemeClr val="dk1"/>
              </a:solidFill>
            </a:ln>
          </a:insideV>
        </a:tcBdr>
        <a:fill>
          <a:solidFill>
            <a:schemeClr val="lt1"/>
          </a:solidFill>
        </a:fill>
      </a:tcStyle>
    </a:wholeTbl>
    <a:band1H>
      <a:tcStyle>
        <a:tcBdr/>
        <a:fill>
          <a:solidFill>
            <a:schemeClr val="lt1"/>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12700" cmpd="sng">
              <a:solidFill>
                <a:schemeClr val="lt1"/>
              </a:solidFill>
            </a:ln>
          </a:top>
        </a:tcBdr>
        <a:fill>
          <a:solidFill>
            <a:schemeClr val="accent1"/>
          </a:solidFill>
        </a:fill>
      </a:tcStyle>
    </a:lastRow>
    <a:firstRow>
      <a:tcTxStyle b="on">
        <a:fontRef idx="minor">
          <a:prstClr val="black"/>
        </a:fontRef>
        <a:schemeClr val="dk1"/>
      </a:tcTxStyle>
      <a:tcStyle>
        <a:tcBdr>
          <a:bottom>
            <a:ln w="12700" cmpd="sng">
              <a:solidFill>
                <a:srgbClr val="FF6C00"/>
              </a:solidFill>
            </a:ln>
          </a:bottom>
        </a:tcBdr>
        <a:fill>
          <a:solidFill>
            <a:schemeClr val="lt1"/>
          </a:solidFill>
        </a:fill>
      </a:tcStyle>
    </a:firstRow>
  </a:tblStyle>
  <a:tblStyle styleId="{BFEA419B-BCDB-4C27-8AB2-1E94C2BD932C}" styleName="Elsevier dark">
    <a:wholeTbl>
      <a:tcTxStyle>
        <a:fontRef idx="minor">
          <a:prstClr val="white"/>
        </a:fontRef>
        <a:schemeClr val="lt1"/>
      </a:tcTxStyle>
      <a:tcStyle>
        <a:tcBdr>
          <a:left>
            <a:ln w="0" cmpd="sng">
              <a:solidFill>
                <a:srgbClr val="2E2E2E"/>
              </a:solidFill>
            </a:ln>
          </a:left>
          <a:right>
            <a:ln w="0" cmpd="sng">
              <a:solidFill>
                <a:srgbClr val="2E2E2E"/>
              </a:solidFill>
            </a:ln>
          </a:right>
          <a:top>
            <a:ln w="0" cmpd="sng">
              <a:solidFill>
                <a:srgbClr val="2E2E2E"/>
              </a:solidFill>
            </a:ln>
          </a:top>
          <a:bottom>
            <a:ln w="12700" cmpd="sng">
              <a:solidFill>
                <a:srgbClr val="DCDCDD"/>
              </a:solidFill>
            </a:ln>
          </a:bottom>
          <a:insideH>
            <a:ln w="12700" cmpd="sng">
              <a:solidFill>
                <a:srgbClr val="DCDCDD"/>
              </a:solidFill>
            </a:ln>
          </a:insideH>
          <a:insideV>
            <a:ln w="0" cmpd="sng">
              <a:solidFill>
                <a:schemeClr val="dk1"/>
              </a:solidFill>
            </a:ln>
          </a:insideV>
        </a:tcBdr>
        <a:fill>
          <a:solidFill>
            <a:srgbClr val="2E2E2E"/>
          </a:solidFill>
        </a:fill>
      </a:tcStyle>
    </a:wholeTbl>
    <a:band1H>
      <a:tcStyle>
        <a:tcBdr/>
        <a:fill>
          <a:solidFill>
            <a:srgbClr val="2E2E2E"/>
          </a:solidFill>
        </a:fill>
      </a:tcStyle>
    </a:band1H>
    <a:band2H>
      <a:tcStyle>
        <a:tcBdr/>
      </a:tcStyle>
    </a:band2H>
    <a:band1V>
      <a:tcStyle>
        <a:tcBdr/>
        <a:fill>
          <a:solidFill>
            <a:srgbClr val="53565A"/>
          </a:solidFill>
        </a:fill>
      </a:tcStyle>
    </a:band1V>
    <a:band2V>
      <a:tcStyle>
        <a:tcBdr/>
      </a:tcStyle>
    </a:band2V>
    <a:lastCol>
      <a:tcTxStyle b="on">
        <a:fontRef idx="minor">
          <a:prstClr val="white"/>
        </a:fontRef>
        <a:schemeClr val="lt1"/>
      </a:tcTxStyle>
      <a:tcStyle>
        <a:tcBdr/>
        <a:fill>
          <a:solidFill>
            <a:srgbClr val="3C3C3C"/>
          </a:solidFill>
        </a:fill>
      </a:tcStyle>
    </a:lastCol>
    <a:firstCol>
      <a:tcTxStyle b="on">
        <a:fontRef idx="minor">
          <a:prstClr val="white"/>
        </a:fontRef>
        <a:schemeClr val="lt1"/>
      </a:tcTxStyle>
      <a:tcStyle>
        <a:tcBdr/>
        <a:fill>
          <a:solidFill>
            <a:srgbClr val="3C3C3C"/>
          </a:solidFill>
        </a:fill>
      </a:tcStyle>
    </a:firstCol>
    <a:lastRow>
      <a:tcTxStyle b="on">
        <a:fontRef idx="minor">
          <a:prstClr val="white"/>
        </a:fontRef>
        <a:schemeClr val="lt1"/>
      </a:tcTxStyle>
      <a:tcStyle>
        <a:tcBdr>
          <a:top>
            <a:ln w="12700" cmpd="sng">
              <a:solidFill>
                <a:srgbClr val="2E2E2E"/>
              </a:solidFill>
            </a:ln>
          </a:top>
        </a:tcBdr>
        <a:fill>
          <a:solidFill>
            <a:srgbClr val="3C3C3C"/>
          </a:solidFill>
        </a:fill>
      </a:tcStyle>
    </a:lastRow>
    <a:firstRow>
      <a:tcTxStyle b="on">
        <a:fontRef idx="minor">
          <a:prstClr val="white"/>
        </a:fontRef>
        <a:schemeClr val="lt1"/>
      </a:tcTxStyle>
      <a:tcStyle>
        <a:tcBdr>
          <a:bottom>
            <a:ln w="12700" cmpd="sng">
              <a:solidFill>
                <a:srgbClr val="FF6C00"/>
              </a:solidFill>
            </a:ln>
          </a:bottom>
        </a:tcBdr>
        <a:fill>
          <a:solidFill>
            <a:srgbClr val="2E2E2E"/>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784"/>
    <p:restoredTop sz="94194"/>
  </p:normalViewPr>
  <p:slideViewPr>
    <p:cSldViewPr snapToGrid="0">
      <p:cViewPr varScale="1">
        <p:scale>
          <a:sx n="92" d="100"/>
          <a:sy n="92" d="100"/>
        </p:scale>
        <p:origin x="1712" y="176"/>
      </p:cViewPr>
      <p:guideLst>
        <p:guide pos="5760"/>
        <p:guide orient="horz" pos="172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2.xml"/><Relationship Id="rId18" Type="http://schemas.openxmlformats.org/officeDocument/2006/relationships/slide" Target="slides/slide7.xml"/><Relationship Id="rId26" Type="http://schemas.openxmlformats.org/officeDocument/2006/relationships/slide" Target="slides/slide15.xml"/><Relationship Id="rId39" Type="http://schemas.openxmlformats.org/officeDocument/2006/relationships/commentAuthors" Target="commentAuthors.xml"/><Relationship Id="rId21" Type="http://schemas.openxmlformats.org/officeDocument/2006/relationships/slide" Target="slides/slide10.xml"/><Relationship Id="rId34" Type="http://schemas.openxmlformats.org/officeDocument/2006/relationships/slide" Target="slides/slide23.xml"/><Relationship Id="rId42" Type="http://schemas.openxmlformats.org/officeDocument/2006/relationships/theme" Target="theme/theme1.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5.xml"/><Relationship Id="rId29" Type="http://schemas.openxmlformats.org/officeDocument/2006/relationships/slide" Target="slides/slide18.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13.xml"/><Relationship Id="rId32" Type="http://schemas.openxmlformats.org/officeDocument/2006/relationships/slide" Target="slides/slide21.xml"/><Relationship Id="rId37" Type="http://schemas.openxmlformats.org/officeDocument/2006/relationships/handoutMaster" Target="handoutMasters/handoutMaster1.xml"/><Relationship Id="rId40" Type="http://schemas.openxmlformats.org/officeDocument/2006/relationships/presProps" Target="presProps.xml"/><Relationship Id="rId45" Type="http://schemas.microsoft.com/office/2018/10/relationships/authors" Target="authors.xml"/><Relationship Id="rId5" Type="http://schemas.openxmlformats.org/officeDocument/2006/relationships/slideMaster" Target="slideMasters/slideMaster2.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slide" Target="slides/slide17.xml"/><Relationship Id="rId36" Type="http://schemas.openxmlformats.org/officeDocument/2006/relationships/notesMaster" Target="notesMasters/notesMaster1.xml"/><Relationship Id="rId10" Type="http://schemas.openxmlformats.org/officeDocument/2006/relationships/slideMaster" Target="slideMasters/slideMaster7.xml"/><Relationship Id="rId19" Type="http://schemas.openxmlformats.org/officeDocument/2006/relationships/slide" Target="slides/slide8.xml"/><Relationship Id="rId31" Type="http://schemas.openxmlformats.org/officeDocument/2006/relationships/slide" Target="slides/slide20.xml"/><Relationship Id="rId44"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3.xml"/><Relationship Id="rId22" Type="http://schemas.openxmlformats.org/officeDocument/2006/relationships/slide" Target="slides/slide11.xml"/><Relationship Id="rId27" Type="http://schemas.openxmlformats.org/officeDocument/2006/relationships/slide" Target="slides/slide16.xml"/><Relationship Id="rId30" Type="http://schemas.openxmlformats.org/officeDocument/2006/relationships/slide" Target="slides/slide19.xml"/><Relationship Id="rId35" Type="http://schemas.openxmlformats.org/officeDocument/2006/relationships/slide" Target="slides/slide24.xml"/><Relationship Id="rId43" Type="http://schemas.openxmlformats.org/officeDocument/2006/relationships/tableStyles" Target="tableStyles.xml"/><Relationship Id="rId8" Type="http://schemas.openxmlformats.org/officeDocument/2006/relationships/slideMaster" Target="slideMasters/slideMaster5.xml"/><Relationship Id="rId3" Type="http://schemas.openxmlformats.org/officeDocument/2006/relationships/customXml" Target="../customXml/item3.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slide" Target="slides/slide14.xml"/><Relationship Id="rId33" Type="http://schemas.openxmlformats.org/officeDocument/2006/relationships/slide" Target="slides/slide22.xml"/><Relationship Id="rId38" Type="http://schemas.openxmlformats.org/officeDocument/2006/relationships/tags" Target="tags/tag1.xml"/><Relationship Id="rId20" Type="http://schemas.openxmlformats.org/officeDocument/2006/relationships/slide" Target="slides/slide9.xml"/><Relationship Id="rId41" Type="http://schemas.openxmlformats.org/officeDocument/2006/relationships/viewProps" Target="viewProps.xml"/></Relationships>
</file>

<file path=ppt/comments/modernComment_1441_D378E3A5.xml><?xml version="1.0" encoding="utf-8"?>
<p188:cmLst xmlns:a="http://schemas.openxmlformats.org/drawingml/2006/main" xmlns:r="http://schemas.openxmlformats.org/officeDocument/2006/relationships" xmlns:p188="http://schemas.microsoft.com/office/powerpoint/2018/8/main">
  <p188:cm id="{DFCEF420-B4B7-BC48-88E2-D5F1B4039790}" authorId="{D04EFAD5-6AA0-05DC-4873-46499808FCB4}" status="resolved" created="2022-04-26T10:03:06.763" complete="100000">
    <ac:deMkLst xmlns:ac="http://schemas.microsoft.com/office/drawing/2013/main/command">
      <pc:docMk xmlns:pc="http://schemas.microsoft.com/office/powerpoint/2013/main/command"/>
      <pc:sldMk xmlns:pc="http://schemas.microsoft.com/office/powerpoint/2013/main/command" cId="3547915173" sldId="5185"/>
      <ac:picMk id="4" creationId="{CA1D4DC6-7ACA-AE4E-ABF1-838B1C332829}"/>
    </ac:deMkLst>
    <p188:txBody>
      <a:bodyPr/>
      <a:lstStyle/>
      <a:p>
        <a:r>
          <a:rPr lang="en-NL"/>
          <a:t>cite source</a:t>
        </a:r>
      </a:p>
    </p188:txBody>
  </p188:cm>
</p188:cmLst>
</file>

<file path=ppt/comments/modernComment_1445_D52374F7.xml><?xml version="1.0" encoding="utf-8"?>
<p188:cmLst xmlns:a="http://schemas.openxmlformats.org/drawingml/2006/main" xmlns:r="http://schemas.openxmlformats.org/officeDocument/2006/relationships" xmlns:p188="http://schemas.microsoft.com/office/powerpoint/2018/8/main">
  <p188:cm id="{A8DC7FAC-0D53-4AB7-88BA-2CF1CD756A50}" authorId="{038D8CCE-7EF3-230D-4ACF-13BFFDA514AD}" created="2022-04-26T09:53:01.328">
    <pc:sldMkLst xmlns:pc="http://schemas.microsoft.com/office/powerpoint/2013/main/command">
      <pc:docMk/>
      <pc:sldMk cId="3575870711" sldId="5189"/>
    </pc:sldMkLst>
    <p188:replyLst>
      <p188:reply id="{E3311CA2-5745-1943-BC36-C88C00DF9DA7}" authorId="{038D8CCE-7EF3-230D-4ACF-13BFFDA514AD}" created="2022-04-26T16:08:30.970">
        <p188:txBody>
          <a:bodyPr/>
          <a:lstStyle/>
          <a:p>
            <a:r>
              <a:rPr lang="en-NL"/>
              <a:t>Will compress slides 11-13 to 1-2 slides
</a:t>
            </a:r>
          </a:p>
        </p188:txBody>
      </p188:reply>
    </p188:replyLst>
    <p188:txBody>
      <a:bodyPr/>
      <a:lstStyle/>
      <a:p>
        <a:r>
          <a:rPr lang="en-GB"/>
          <a:t>data selection vs model selection</a:t>
        </a:r>
      </a:p>
    </p188:txBody>
  </p188:cm>
</p188:cmLst>
</file>

<file path=ppt/comments/modernComment_1446_DD790BC.xml><?xml version="1.0" encoding="utf-8"?>
<p188:cmLst xmlns:a="http://schemas.openxmlformats.org/drawingml/2006/main" xmlns:r="http://schemas.openxmlformats.org/officeDocument/2006/relationships" xmlns:p188="http://schemas.microsoft.com/office/powerpoint/2018/8/main">
  <p188:cm id="{3214E52C-6DE6-D84D-9681-9A462B3D898B}" authorId="{038D8CCE-7EF3-230D-4ACF-13BFFDA514AD}" created="2022-04-26T09:30:37.617">
    <pc:sldMkLst xmlns:pc="http://schemas.microsoft.com/office/powerpoint/2013/main/command">
      <pc:docMk/>
      <pc:sldMk cId="232231100" sldId="5190"/>
    </pc:sldMkLst>
    <p188:txBody>
      <a:bodyPr/>
      <a:lstStyle/>
      <a:p>
        <a:r>
          <a:rPr lang="en-NL"/>
          <a:t>Reduce, and focus info on this slide</a:t>
        </a:r>
      </a:p>
    </p188:txBody>
  </p188:cm>
  <p188:cm id="{28131CB4-0F8A-F541-9AFE-DE980C2242FB}" authorId="{D04EFAD5-6AA0-05DC-4873-46499808FCB4}" created="2022-04-26T10:00:34.640">
    <pc:sldMkLst xmlns:pc="http://schemas.microsoft.com/office/powerpoint/2013/main/command">
      <pc:docMk/>
      <pc:sldMk cId="232231100" sldId="5190"/>
    </pc:sldMkLst>
    <p188:txBody>
      <a:bodyPr/>
      <a:lstStyle/>
      <a:p>
        <a:r>
          <a:rPr lang="en-NL"/>
          <a:t>introduce a diagram on how we hold out a task set from other train/valid/test splits for different subgraphs?
</a:t>
        </a:r>
      </a:p>
    </p188:txBody>
  </p188:cm>
</p188:cmLst>
</file>

<file path=ppt/comments/modernComment_1460_71159F12.xml><?xml version="1.0" encoding="utf-8"?>
<p188:cmLst xmlns:a="http://schemas.openxmlformats.org/drawingml/2006/main" xmlns:r="http://schemas.openxmlformats.org/officeDocument/2006/relationships" xmlns:p188="http://schemas.microsoft.com/office/powerpoint/2018/8/main">
  <p188:cm id="{F79430BD-407A-0848-920E-1E1584BE6A7C}" authorId="{038D8CCE-7EF3-230D-4ACF-13BFFDA514AD}" created="2022-04-26T09:27:18.761">
    <pc:sldMkLst xmlns:pc="http://schemas.microsoft.com/office/powerpoint/2013/main/command">
      <pc:docMk/>
      <pc:sldMk cId="1897242386" sldId="5216"/>
    </pc:sldMkLst>
    <p188:txBody>
      <a:bodyPr/>
      <a:lstStyle/>
      <a:p>
        <a:r>
          <a:rPr lang="en-NL"/>
          <a:t>Redo to introduce KGE here, with visuals</a:t>
        </a:r>
      </a:p>
    </p188:txBody>
  </p188:cm>
</p188:cmLst>
</file>

<file path=ppt/comments/modernComment_1491_37A95879.xml><?xml version="1.0" encoding="utf-8"?>
<p188:cmLst xmlns:a="http://schemas.openxmlformats.org/drawingml/2006/main" xmlns:r="http://schemas.openxmlformats.org/officeDocument/2006/relationships" xmlns:p188="http://schemas.microsoft.com/office/powerpoint/2018/8/main">
  <p188:cm id="{0BB558AD-8C20-244F-AF1D-82AC797553A7}" authorId="{1F3490B3-2F66-C01B-A86C-7AC20F784940}" status="resolved" created="2022-03-11T14:52:32.735">
    <ac:deMkLst xmlns:ac="http://schemas.microsoft.com/office/drawing/2013/main/command">
      <pc:docMk xmlns:pc="http://schemas.microsoft.com/office/powerpoint/2013/main/command"/>
      <pc:sldMk xmlns:pc="http://schemas.microsoft.com/office/powerpoint/2013/main/command" cId="933845113" sldId="5265"/>
      <ac:spMk id="5" creationId="{DE2A62BE-DCEB-4D80-91C3-D9926C71A17C}"/>
    </ac:deMkLst>
    <p188:replyLst>
      <p188:reply id="{CEB6909E-97CB-4F90-9BFD-BA2C538DA79A}" authorId="{21D1D0CB-7A60-1C5B-4D1D-05E0FFFA40C6}" created="2022-03-11T15:22:37.374">
        <p188:txBody>
          <a:bodyPr/>
          <a:lstStyle/>
          <a:p>
            <a:r>
              <a:rPr lang="en-GB"/>
              <a:t>Yep, am yet to deduplicate, and 
streamline the flow - but we'll introduce the query constructions prior to this</a:t>
            </a:r>
          </a:p>
        </p188:txBody>
      </p188:reply>
    </p188:replyLst>
    <p188:txBody>
      <a:bodyPr/>
      <a:lstStyle/>
      <a:p>
        <a:r>
          <a:rPr lang="en-US"/>
          <a:t>@Payal - will you be introducing the queries in this table at the start? Or should I do that here?
</a:t>
        </a:r>
      </a:p>
    </p188:txBody>
  </p188:cm>
  <p188:cm id="{50CA565C-4F8B-4A4F-A926-615D461F784C}" authorId="{68F411D7-361B-440E-0E3F-DB99AC9CDBBD}" status="resolved" created="2022-03-14T16:39:12.596">
    <pc:sldMkLst xmlns:pc="http://schemas.microsoft.com/office/powerpoint/2013/main/command">
      <pc:docMk/>
      <pc:sldMk cId="933845113" sldId="5265"/>
    </pc:sldMkLst>
    <p188:txBody>
      <a:bodyPr/>
      <a:lstStyle/>
      <a:p>
        <a:r>
          <a:rPr lang="en-NL"/>
          <a:t>@Krishna to think about how to link back to Predict outcomes. Can use the search/discover/predict graphic as an anchor</a:t>
        </a:r>
      </a:p>
    </p188:txBody>
  </p188:cm>
  <p188:cm id="{FC6D6279-F3DA-C34A-91A2-E5331E8A0FDA}" authorId="{038D8CCE-7EF3-230D-4ACF-13BFFDA514AD}" created="2022-04-26T14:20:12.452">
    <ac:txMkLst xmlns:ac="http://schemas.microsoft.com/office/drawing/2013/main/command">
      <pc:docMk xmlns:pc="http://schemas.microsoft.com/office/powerpoint/2013/main/command"/>
      <pc:sldMk xmlns:pc="http://schemas.microsoft.com/office/powerpoint/2013/main/command" cId="933845113" sldId="5265"/>
      <ac:spMk id="24" creationId="{F091E387-7401-4545-9885-6907D1576116}"/>
      <ac:txMk cp="60" len="5">
        <ac:context len="67" hash="2320879048"/>
      </ac:txMk>
    </ac:txMkLst>
    <p188:pos x="5596723" y="329723"/>
    <p188:txBody>
      <a:bodyPr/>
      <a:lstStyle/>
      <a:p>
        <a:r>
          <a:rPr lang="en-NL"/>
          <a:t>Have to introduce parpi</a:t>
        </a:r>
      </a:p>
    </p188:txBody>
  </p188:cm>
</p188:cmLst>
</file>

<file path=ppt/comments/modernComment_7FA35B6B_7818872D.xml><?xml version="1.0" encoding="utf-8"?>
<p188:cmLst xmlns:a="http://schemas.openxmlformats.org/drawingml/2006/main" xmlns:r="http://schemas.openxmlformats.org/officeDocument/2006/relationships" xmlns:p188="http://schemas.microsoft.com/office/powerpoint/2018/8/main">
  <p188:cm id="{8DB01A0F-42AA-D74F-B411-E945242025E3}" authorId="{038D8CCE-7EF3-230D-4ACF-13BFFDA514AD}" created="2022-04-26T09:33:48.178">
    <ac:deMkLst xmlns:ac="http://schemas.microsoft.com/office/drawing/2013/main/command">
      <pc:docMk xmlns:pc="http://schemas.microsoft.com/office/powerpoint/2013/main/command"/>
      <pc:sldMk xmlns:pc="http://schemas.microsoft.com/office/powerpoint/2013/main/command" cId="2014873389" sldId="2141412203"/>
      <ac:spMk id="10" creationId="{E28F51B0-982D-A449-BA90-FFD960B3BBDA}"/>
    </ac:deMkLst>
    <p188:txBody>
      <a:bodyPr/>
      <a:lstStyle/>
      <a:p>
        <a:r>
          <a:rPr lang="en-NL"/>
          <a:t>Add this info as captions/cues within respective plots</a:t>
        </a:r>
      </a:p>
    </p188:txBody>
  </p188:cm>
  <p188:cm id="{30F0D357-731E-DD49-AEA2-4E42F2C8F104}" authorId="{038D8CCE-7EF3-230D-4ACF-13BFFDA514AD}" created="2022-04-26T15:11:07.428">
    <ac:txMkLst xmlns:ac="http://schemas.microsoft.com/office/drawing/2013/main/command">
      <pc:docMk xmlns:pc="http://schemas.microsoft.com/office/powerpoint/2013/main/command"/>
      <pc:sldMk xmlns:pc="http://schemas.microsoft.com/office/powerpoint/2013/main/command" cId="2014873389" sldId="2141412203"/>
      <ac:spMk id="11" creationId="{01EE8671-C28B-E6E3-2286-634F94154B21}"/>
      <ac:txMk cp="215" len="2">
        <ac:context len="251" hash="347680263"/>
      </ac:txMk>
    </ac:txMkLst>
    <p188:pos x="1651125" y="1854410"/>
    <p188:txBody>
      <a:bodyPr/>
      <a:lstStyle/>
      <a:p>
        <a:r>
          <a:rPr lang="en-NL"/>
          <a:t>Each number needs to be recomputed</a:t>
        </a:r>
      </a:p>
    </p188:txBody>
  </p188:cm>
</p188:cmLst>
</file>

<file path=ppt/comments/modernComment_7FA35B78_195A3A1F.xml><?xml version="1.0" encoding="utf-8"?>
<p188:cmLst xmlns:a="http://schemas.openxmlformats.org/drawingml/2006/main" xmlns:r="http://schemas.openxmlformats.org/officeDocument/2006/relationships" xmlns:p188="http://schemas.microsoft.com/office/powerpoint/2018/8/main">
  <p188:cm id="{80A20FD6-1895-ED4B-9129-49FC7A4B45CA}" authorId="{D04EFAD5-6AA0-05DC-4873-46499808FCB4}" created="2022-04-26T13:42:00.867">
    <pc:sldMkLst xmlns:pc="http://schemas.microsoft.com/office/powerpoint/2013/main/command">
      <pc:docMk/>
      <pc:sldMk cId="425343519" sldId="2141412216"/>
    </pc:sldMkLst>
    <p188:txBody>
      <a:bodyPr/>
      <a:lstStyle/>
      <a:p>
        <a:r>
          <a:rPr lang="en-NL"/>
          <a:t>is this slide essential, or could we paste some of the statistics into the previous slide</a:t>
        </a:r>
      </a:p>
    </p188:txBody>
  </p188:cm>
</p188:cmLst>
</file>

<file path=ppt/comments/modernComment_7FA35B7B_D2F101A3.xml><?xml version="1.0" encoding="utf-8"?>
<p188:cmLst xmlns:a="http://schemas.openxmlformats.org/drawingml/2006/main" xmlns:r="http://schemas.openxmlformats.org/officeDocument/2006/relationships" xmlns:p188="http://schemas.microsoft.com/office/powerpoint/2018/8/main">
  <p188:cm id="{EDDC1C78-862E-2641-B005-089229EE266F}" authorId="{038D8CCE-7EF3-230D-4ACF-13BFFDA514AD}" created="2022-04-26T17:02:47.812">
    <ac:txMkLst xmlns:ac="http://schemas.microsoft.com/office/drawing/2013/main/command">
      <pc:docMk xmlns:pc="http://schemas.microsoft.com/office/powerpoint/2013/main/command"/>
      <pc:sldMk xmlns:pc="http://schemas.microsoft.com/office/powerpoint/2013/main/command" cId="3539009955" sldId="2141412219"/>
      <ac:spMk id="3" creationId="{7941F982-6ED3-5E9C-E9F9-D185C875F470}"/>
      <ac:txMk cp="0" len="4">
        <ac:context len="5" hash="84394642"/>
      </ac:txMk>
    </ac:txMkLst>
    <p188:pos x="854972" y="353377"/>
    <p188:txBody>
      <a:bodyPr/>
      <a:lstStyle/>
      <a:p>
        <a:r>
          <a:rPr lang="en-NL"/>
          <a:t>Placeholder -&gt; the app is being beautified more -&gt; But it bears no mention of any of AZ’s findings ( We assume this is non problematic, as the the targets of interest were never shared with Elsevier counterpart of Datathon team either)</a:t>
        </a:r>
      </a:p>
    </p188:txBody>
  </p188:cm>
</p188:cmLst>
</file>

<file path=ppt/comments/modernComment_7FA35B7E_E4A88C29.xml><?xml version="1.0" encoding="utf-8"?>
<p188:cmLst xmlns:a="http://schemas.openxmlformats.org/drawingml/2006/main" xmlns:r="http://schemas.openxmlformats.org/officeDocument/2006/relationships" xmlns:p188="http://schemas.microsoft.com/office/powerpoint/2018/8/main">
  <p188:cm id="{D78BC28B-753D-2F48-A548-4672D94DC0DC}" authorId="{038D8CCE-7EF3-230D-4ACF-13BFFDA514AD}" created="2022-04-26T12:13:50.540">
    <ac:txMkLst xmlns:ac="http://schemas.microsoft.com/office/drawing/2013/main/command">
      <pc:docMk xmlns:pc="http://schemas.microsoft.com/office/powerpoint/2013/main/command"/>
      <pc:sldMk xmlns:pc="http://schemas.microsoft.com/office/powerpoint/2013/main/command" cId="3836251177" sldId="2141412222"/>
      <ac:spMk id="2" creationId="{0450B5B8-6D80-096C-3553-FD85D0A728FC}"/>
      <ac:txMk cp="44">
        <ac:context len="693" hash="860258196"/>
      </ac:txMk>
    </ac:txMkLst>
    <p188:pos x="1252537" y="1001725"/>
    <p188:txBody>
      <a:bodyPr/>
      <a:lstStyle/>
      <a:p>
        <a:r>
          <a:rPr lang="en-NL"/>
          <a:t>Insert eval plots</a:t>
        </a:r>
      </a:p>
    </p188:txBody>
  </p188:cm>
</p188: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1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5FACC53-DC5A-474D-BF40-5DEE5F8B64A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latin typeface="Arial" panose="020B0604020202020204" pitchFamily="34" charset="0"/>
            </a:endParaRPr>
          </a:p>
        </p:txBody>
      </p:sp>
      <p:sp>
        <p:nvSpPr>
          <p:cNvPr id="3" name="Date Placeholder 2">
            <a:extLst>
              <a:ext uri="{FF2B5EF4-FFF2-40B4-BE49-F238E27FC236}">
                <a16:creationId xmlns:a16="http://schemas.microsoft.com/office/drawing/2014/main" id="{6176045F-ADB6-491B-962A-FF775ED846C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CB6EFF9-8149-4B5D-A6E5-2AE8F4B33535}" type="datetimeFigureOut">
              <a:rPr lang="en-GB" smtClean="0">
                <a:latin typeface="Arial" panose="020B0604020202020204" pitchFamily="34" charset="0"/>
              </a:rPr>
              <a:t>02/05/2022</a:t>
            </a:fld>
            <a:endParaRPr lang="en-GB">
              <a:latin typeface="Arial" panose="020B0604020202020204" pitchFamily="34" charset="0"/>
            </a:endParaRPr>
          </a:p>
        </p:txBody>
      </p:sp>
      <p:sp>
        <p:nvSpPr>
          <p:cNvPr id="4" name="Footer Placeholder 3">
            <a:extLst>
              <a:ext uri="{FF2B5EF4-FFF2-40B4-BE49-F238E27FC236}">
                <a16:creationId xmlns:a16="http://schemas.microsoft.com/office/drawing/2014/main" id="{0523ED0C-AA8B-40BA-B6F3-D505E74CA77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latin typeface="Arial" panose="020B0604020202020204" pitchFamily="34" charset="0"/>
            </a:endParaRPr>
          </a:p>
        </p:txBody>
      </p:sp>
      <p:sp>
        <p:nvSpPr>
          <p:cNvPr id="5" name="Slide Number Placeholder 4">
            <a:extLst>
              <a:ext uri="{FF2B5EF4-FFF2-40B4-BE49-F238E27FC236}">
                <a16:creationId xmlns:a16="http://schemas.microsoft.com/office/drawing/2014/main" id="{7813853D-F1D8-47E4-9768-A371E326179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A6E183A-C4E9-47DF-9822-C1FEB6FD02A0}" type="slidenum">
              <a:rPr lang="en-GB" smtClean="0">
                <a:latin typeface="Arial" panose="020B0604020202020204" pitchFamily="34" charset="0"/>
              </a:rPr>
              <a:t>‹#›</a:t>
            </a:fld>
            <a:endParaRPr lang="en-GB">
              <a:latin typeface="Arial" panose="020B0604020202020204" pitchFamily="34" charset="0"/>
            </a:endParaRPr>
          </a:p>
        </p:txBody>
      </p:sp>
    </p:spTree>
    <p:extLst>
      <p:ext uri="{BB962C8B-B14F-4D97-AF65-F5344CB8AC3E}">
        <p14:creationId xmlns:p14="http://schemas.microsoft.com/office/powerpoint/2010/main" val="498400259"/>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05T10:21:33.584"/>
    </inkml:context>
    <inkml:brush xml:id="br0">
      <inkml:brushProperty name="width" value="0.05" units="cm"/>
      <inkml:brushProperty name="height" value="0.05" units="cm"/>
      <inkml:brushProperty name="color" value="#3679E0"/>
    </inkml:brush>
  </inkml:definitions>
  <inkml:trace contextRef="#ctx0" brushRef="#br0">1 2696 24575,'3'-9'0,"0"-3"0,1-6 0,2-6 0,5-10 0,2-10 0,3 0 0,2-12 0,1 7 0,1-6 0,-2 11 0,2-3 0,-3 10 0,4-3 0,-2 2 0,-2 6 0,0-3 0,-2 0 0,1-2 0,1 1 0,1-1 0,-1 3 0,2-5 0,-3 4 0,6-9 0,-3 2 0,5-7 0,-1 3 0,-3 6 0,0-2 0,-3 6 0,3-3 0,-4 6 0,3-3 0,0 2 0,4-8 0,1-4 0,0 4 0,-1-2 0,-4 11 0,3-1 0,-4 7 0,4-3 0,2 0 0,6-6 0,1-4 0,-1 3 0,2-3 0,-3 5 0,1-1 0,-6 7 0,1 0 0,-2 5 0,6-2 0,4 0 0,-1 4 0,5-3 0,-5 3 0,3-3 0,-5 1 0,0-2 0,-6 2 0,2-1 0,-6 1 0,-3 3 0,0-3 0,-1 3 0,2-4 0,-2 3 0,4-5 0,0 2 0,3-4 0,1 1 0,-5 5 0,-2 1 0,-3 5 0,-1 0 0,-3 2 0,1 2 0,2-5 0,-1 5 0,3-4 0,-5 6 0,2 0 0,-1-2 0,-1 3 0,-1-1 0,-1 2 0,-2 2 0,0 1 0,-2 2 0,1 0 0,0 0 0,-2 2 0,-1-2 0,-1 1 0,-1 1 0,1-1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05T10:21:46.679"/>
    </inkml:context>
    <inkml:brush xml:id="br0">
      <inkml:brushProperty name="width" value="0.05" units="cm"/>
      <inkml:brushProperty name="height" value="0.05" units="cm"/>
      <inkml:brushProperty name="color" value="#EB6500"/>
    </inkml:brush>
  </inkml:definitions>
  <inkml:trace contextRef="#ctx0" brushRef="#br0">0 1 24575,'1'25'0,"4"0"0,4 20 0,3-8-8503,7 13 8503,2 2 859,7 3 1,4 5-860,-3-9 0,1 0 0,6 12 0,-1-1 0,15 21 0,-14-16 0,1 5 0,6 17 3392,-19-41 0,0 0-3392,17 37 0,3-1 0,-6-15 0,4 9 0,-5-11 0,1 5 0,-7-14 0,-2 5 0,0-4 0,-4-3 0,4 0 0,-3-7 0,3 0 0,-4-9 0,0-2 0,-2-4 0,3 3 0,5 9 0,0-3 0,16 21 0,-3-7 0,15 14 0,-14-19 0,0 2 0,-12-17 0,2 5 0,3 4 0,1 1 0,12 9 0,-4-10 0,1-4 0,-13-14 0,-8-8 0,-9-6 0,-3-4 0,-3-2 0,-5-3 0,0 0 0,-2-2 0,0-1 0,-3 0 0,-1-1 0,0 0 0,0 0 0,0 2 0,0-1 0,5 5 0,4 4 0,5 3 0,5 4 0,-4-4 0,4 2 0,-3-2 0,-1 1 0,-5-4 0,-5-4 0,-4-4 0,-1-2 0,0 2 0,-1 0 0,2 0 0,0 0 0,-1-1 0,0 0 0,-1-2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Arial" panose="020B0604020202020204" pitchFamily="34" charset="0"/>
              </a:defRPr>
            </a:lvl1pPr>
          </a:lstStyle>
          <a:p>
            <a:endParaRPr lang="de-D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Arial" panose="020B0604020202020204" pitchFamily="34" charset="0"/>
              </a:defRPr>
            </a:lvl1pPr>
          </a:lstStyle>
          <a:p>
            <a:fld id="{719DD4CF-C917-4D69-9374-6EFF2E9F78C3}" type="datetimeFigureOut">
              <a:rPr lang="en-GB" smtClean="0"/>
              <a:pPr/>
              <a:t>02/05/2022</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Arial" panose="020B0604020202020204" pitchFamily="34" charset="0"/>
              </a:defRPr>
            </a:lvl1pPr>
          </a:lstStyle>
          <a:p>
            <a:endParaRPr lang="de-D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Arial" panose="020B0604020202020204" pitchFamily="34" charset="0"/>
              </a:defRPr>
            </a:lvl1pPr>
          </a:lstStyle>
          <a:p>
            <a:fld id="{A7443C7B-F938-4CE9-A268-32817172635B}" type="slidenum">
              <a:rPr lang="en-GB" smtClean="0"/>
              <a:pPr/>
              <a:t>‹#›</a:t>
            </a:fld>
            <a:endParaRPr lang="en-GB"/>
          </a:p>
        </p:txBody>
      </p:sp>
    </p:spTree>
    <p:extLst>
      <p:ext uri="{BB962C8B-B14F-4D97-AF65-F5344CB8AC3E}">
        <p14:creationId xmlns:p14="http://schemas.microsoft.com/office/powerpoint/2010/main" val="23687407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Arial" panose="020B0604020202020204" pitchFamily="34" charset="0"/>
        <a:ea typeface="+mn-ea"/>
        <a:cs typeface="+mn-cs"/>
      </a:defRPr>
    </a:lvl1pPr>
    <a:lvl2pPr marL="457200" algn="l" defTabSz="914400" rtl="0" eaLnBrk="1" latinLnBrk="0" hangingPunct="1">
      <a:defRPr sz="1200" kern="1200">
        <a:solidFill>
          <a:schemeClr val="tx1"/>
        </a:solidFill>
        <a:latin typeface="Arial" panose="020B0604020202020204" pitchFamily="34" charset="0"/>
        <a:ea typeface="+mn-ea"/>
        <a:cs typeface="+mn-cs"/>
      </a:defRPr>
    </a:lvl2pPr>
    <a:lvl3pPr marL="914400" algn="l" defTabSz="914400" rtl="0" eaLnBrk="1" latinLnBrk="0" hangingPunct="1">
      <a:defRPr sz="1200" kern="1200">
        <a:solidFill>
          <a:schemeClr val="tx1"/>
        </a:solidFill>
        <a:latin typeface="Arial" panose="020B0604020202020204" pitchFamily="34" charset="0"/>
        <a:ea typeface="+mn-ea"/>
        <a:cs typeface="+mn-cs"/>
      </a:defRPr>
    </a:lvl3pPr>
    <a:lvl4pPr marL="1371600" algn="l" defTabSz="914400" rtl="0" eaLnBrk="1" latinLnBrk="0" hangingPunct="1">
      <a:defRPr sz="1200" kern="1200">
        <a:solidFill>
          <a:schemeClr val="tx1"/>
        </a:solidFill>
        <a:latin typeface="Arial" panose="020B0604020202020204" pitchFamily="34" charset="0"/>
        <a:ea typeface="+mn-ea"/>
        <a:cs typeface="+mn-cs"/>
      </a:defRPr>
    </a:lvl4pPr>
    <a:lvl5pPr marL="1828800" algn="l" defTabSz="914400" rtl="0" eaLnBrk="1" latinLnBrk="0" hangingPunct="1">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a:p>
        </p:txBody>
      </p:sp>
      <p:sp>
        <p:nvSpPr>
          <p:cNvPr id="4" name="Slide Number Placeholder 3"/>
          <p:cNvSpPr>
            <a:spLocks noGrp="1"/>
          </p:cNvSpPr>
          <p:nvPr>
            <p:ph type="sldNum" sz="quarter" idx="5"/>
          </p:nvPr>
        </p:nvSpPr>
        <p:spPr/>
        <p:txBody>
          <a:bodyPr/>
          <a:lstStyle/>
          <a:p>
            <a:fld id="{A7443C7B-F938-4CE9-A268-32817172635B}" type="slidenum">
              <a:rPr lang="en-GB" smtClean="0"/>
              <a:pPr/>
              <a:t>1</a:t>
            </a:fld>
            <a:endParaRPr lang="en-GB"/>
          </a:p>
        </p:txBody>
      </p:sp>
    </p:spTree>
    <p:extLst>
      <p:ext uri="{BB962C8B-B14F-4D97-AF65-F5344CB8AC3E}">
        <p14:creationId xmlns:p14="http://schemas.microsoft.com/office/powerpoint/2010/main" val="14748389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f34b585872_5_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5" name="Google Shape;125;gf34b585872_5_1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6" name="Google Shape;126;gf34b585872_5_1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GB"/>
              <a:t>2</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a:p>
        </p:txBody>
      </p:sp>
      <p:sp>
        <p:nvSpPr>
          <p:cNvPr id="4" name="Slide Number Placeholder 3"/>
          <p:cNvSpPr>
            <a:spLocks noGrp="1"/>
          </p:cNvSpPr>
          <p:nvPr>
            <p:ph type="sldNum" sz="quarter" idx="5"/>
          </p:nvPr>
        </p:nvSpPr>
        <p:spPr/>
        <p:txBody>
          <a:bodyPr/>
          <a:lstStyle/>
          <a:p>
            <a:fld id="{191F0F77-DE32-D44F-8B66-B905C810649B}" type="slidenum">
              <a:rPr lang="en-NL" smtClean="0"/>
              <a:t>7</a:t>
            </a:fld>
            <a:endParaRPr lang="en-NL"/>
          </a:p>
        </p:txBody>
      </p:sp>
    </p:spTree>
    <p:extLst>
      <p:ext uri="{BB962C8B-B14F-4D97-AF65-F5344CB8AC3E}">
        <p14:creationId xmlns:p14="http://schemas.microsoft.com/office/powerpoint/2010/main" val="30872056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f34b585872_5_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5" name="Google Shape;125;gf34b585872_5_1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6" name="Google Shape;126;gf34b585872_5_1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GB"/>
              <a:t>8</a:t>
            </a:fld>
            <a:endParaRPr/>
          </a:p>
        </p:txBody>
      </p:sp>
    </p:spTree>
    <p:extLst>
      <p:ext uri="{BB962C8B-B14F-4D97-AF65-F5344CB8AC3E}">
        <p14:creationId xmlns:p14="http://schemas.microsoft.com/office/powerpoint/2010/main" val="41928189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a:p>
        </p:txBody>
      </p:sp>
      <p:sp>
        <p:nvSpPr>
          <p:cNvPr id="4" name="Slide Number Placeholder 3"/>
          <p:cNvSpPr>
            <a:spLocks noGrp="1"/>
          </p:cNvSpPr>
          <p:nvPr>
            <p:ph type="sldNum" sz="quarter" idx="5"/>
          </p:nvPr>
        </p:nvSpPr>
        <p:spPr/>
        <p:txBody>
          <a:bodyPr/>
          <a:lstStyle/>
          <a:p>
            <a:fld id="{A7443C7B-F938-4CE9-A268-32817172635B}" type="slidenum">
              <a:rPr lang="de-DE" smtClean="0"/>
              <a:t>9</a:t>
            </a:fld>
            <a:endParaRPr lang="de-DE"/>
          </a:p>
        </p:txBody>
      </p:sp>
    </p:spTree>
    <p:extLst>
      <p:ext uri="{BB962C8B-B14F-4D97-AF65-F5344CB8AC3E}">
        <p14:creationId xmlns:p14="http://schemas.microsoft.com/office/powerpoint/2010/main" val="33407268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a:solidFill>
                  <a:schemeClr val="tx1"/>
                </a:solidFill>
                <a:effectLst/>
                <a:latin typeface="Arial" panose="020B0604020202020204" pitchFamily="34" charset="0"/>
                <a:ea typeface="+mn-ea"/>
                <a:cs typeface="+mn-cs"/>
              </a:rPr>
              <a:t>From </a:t>
            </a:r>
            <a:r>
              <a:rPr lang="en-GB" sz="1200" kern="1200" err="1">
                <a:solidFill>
                  <a:schemeClr val="tx1"/>
                </a:solidFill>
                <a:effectLst/>
                <a:latin typeface="Arial" panose="020B0604020202020204" pitchFamily="34" charset="0"/>
                <a:ea typeface="+mn-ea"/>
                <a:cs typeface="+mn-cs"/>
              </a:rPr>
              <a:t>RotatE</a:t>
            </a:r>
            <a:r>
              <a:rPr lang="en-GB" sz="1200" kern="1200">
                <a:solidFill>
                  <a:schemeClr val="tx1"/>
                </a:solidFill>
                <a:effectLst/>
                <a:latin typeface="Arial" panose="020B0604020202020204" pitchFamily="34" charset="0"/>
                <a:ea typeface="+mn-ea"/>
                <a:cs typeface="+mn-cs"/>
              </a:rPr>
              <a:t> paper:</a:t>
            </a:r>
          </a:p>
          <a:p>
            <a:endParaRPr lang="en-GB" sz="1200" kern="1200">
              <a:solidFill>
                <a:schemeClr val="tx1"/>
              </a:solidFill>
              <a:effectLst/>
              <a:latin typeface="Arial" panose="020B0604020202020204" pitchFamily="34" charset="0"/>
              <a:ea typeface="+mn-ea"/>
              <a:cs typeface="+mn-cs"/>
            </a:endParaRPr>
          </a:p>
          <a:p>
            <a:r>
              <a:rPr lang="en-GB" sz="1200" kern="1200">
                <a:solidFill>
                  <a:schemeClr val="tx1"/>
                </a:solidFill>
                <a:effectLst/>
                <a:latin typeface="Arial" panose="020B0604020202020204" pitchFamily="34" charset="0"/>
                <a:ea typeface="+mn-ea"/>
                <a:cs typeface="+mn-cs"/>
              </a:rPr>
              <a:t>and widely spread in knowledge graphs: symmetry, inversion and composition. We give their formal definition here: </a:t>
            </a:r>
            <a:endParaRPr lang="en-GB"/>
          </a:p>
          <a:p>
            <a:r>
              <a:rPr lang="en-GB" sz="1200" b="0" kern="1200">
                <a:solidFill>
                  <a:schemeClr val="tx1"/>
                </a:solidFill>
                <a:effectLst/>
                <a:latin typeface="Arial" panose="020B0604020202020204" pitchFamily="34" charset="0"/>
                <a:ea typeface="+mn-ea"/>
                <a:cs typeface="+mn-cs"/>
              </a:rPr>
              <a:t>Definition 1. </a:t>
            </a:r>
            <a:r>
              <a:rPr lang="en-GB" sz="1200" i="1" kern="1200">
                <a:solidFill>
                  <a:schemeClr val="tx1"/>
                </a:solidFill>
                <a:effectLst/>
                <a:latin typeface="Arial" panose="020B0604020202020204" pitchFamily="34" charset="0"/>
                <a:ea typeface="+mn-ea"/>
                <a:cs typeface="+mn-cs"/>
              </a:rPr>
              <a:t>A relation </a:t>
            </a:r>
            <a:r>
              <a:rPr lang="en-GB" sz="1200" kern="1200">
                <a:solidFill>
                  <a:schemeClr val="tx1"/>
                </a:solidFill>
                <a:effectLst/>
                <a:latin typeface="Arial" panose="020B0604020202020204" pitchFamily="34" charset="0"/>
                <a:ea typeface="+mn-ea"/>
                <a:cs typeface="+mn-cs"/>
              </a:rPr>
              <a:t>r </a:t>
            </a:r>
            <a:r>
              <a:rPr lang="en-GB" sz="1200" i="1" kern="1200">
                <a:solidFill>
                  <a:schemeClr val="tx1"/>
                </a:solidFill>
                <a:effectLst/>
                <a:latin typeface="Arial" panose="020B0604020202020204" pitchFamily="34" charset="0"/>
                <a:ea typeface="+mn-ea"/>
                <a:cs typeface="+mn-cs"/>
              </a:rPr>
              <a:t>is </a:t>
            </a:r>
            <a:r>
              <a:rPr lang="en-GB" sz="1200" b="0" i="1" kern="1200">
                <a:solidFill>
                  <a:schemeClr val="tx1"/>
                </a:solidFill>
                <a:effectLst/>
                <a:latin typeface="Arial" panose="020B0604020202020204" pitchFamily="34" charset="0"/>
                <a:ea typeface="+mn-ea"/>
                <a:cs typeface="+mn-cs"/>
              </a:rPr>
              <a:t>symmetric </a:t>
            </a:r>
            <a:r>
              <a:rPr lang="en-GB" sz="1200" i="1" kern="1200">
                <a:solidFill>
                  <a:schemeClr val="tx1"/>
                </a:solidFill>
                <a:effectLst/>
                <a:latin typeface="Arial" panose="020B0604020202020204" pitchFamily="34" charset="0"/>
                <a:ea typeface="+mn-ea"/>
                <a:cs typeface="+mn-cs"/>
              </a:rPr>
              <a:t>(</a:t>
            </a:r>
            <a:r>
              <a:rPr lang="en-GB" sz="1200" b="0" i="1" kern="1200">
                <a:solidFill>
                  <a:schemeClr val="tx1"/>
                </a:solidFill>
                <a:effectLst/>
                <a:latin typeface="Arial" panose="020B0604020202020204" pitchFamily="34" charset="0"/>
                <a:ea typeface="+mn-ea"/>
                <a:cs typeface="+mn-cs"/>
              </a:rPr>
              <a:t>antisymmetric</a:t>
            </a:r>
            <a:r>
              <a:rPr lang="en-GB" sz="1200" i="1" kern="1200">
                <a:solidFill>
                  <a:schemeClr val="tx1"/>
                </a:solidFill>
                <a:effectLst/>
                <a:latin typeface="Arial" panose="020B0604020202020204" pitchFamily="34" charset="0"/>
                <a:ea typeface="+mn-ea"/>
                <a:cs typeface="+mn-cs"/>
              </a:rPr>
              <a:t>) if </a:t>
            </a:r>
            <a:r>
              <a:rPr lang="en-GB" sz="1200" kern="1200">
                <a:solidFill>
                  <a:schemeClr val="tx1"/>
                </a:solidFill>
                <a:effectLst/>
                <a:latin typeface="Arial" panose="020B0604020202020204" pitchFamily="34" charset="0"/>
                <a:ea typeface="+mn-ea"/>
                <a:cs typeface="+mn-cs"/>
              </a:rPr>
              <a:t>∀x, y r(</a:t>
            </a:r>
            <a:r>
              <a:rPr lang="en-GB" sz="1200" kern="1200" err="1">
                <a:solidFill>
                  <a:schemeClr val="tx1"/>
                </a:solidFill>
                <a:effectLst/>
                <a:latin typeface="Arial" panose="020B0604020202020204" pitchFamily="34" charset="0"/>
                <a:ea typeface="+mn-ea"/>
                <a:cs typeface="+mn-cs"/>
              </a:rPr>
              <a:t>x,y</a:t>
            </a:r>
            <a:r>
              <a:rPr lang="en-GB" sz="1200" kern="1200">
                <a:solidFill>
                  <a:schemeClr val="tx1"/>
                </a:solidFill>
                <a:effectLst/>
                <a:latin typeface="Arial" panose="020B0604020202020204" pitchFamily="34" charset="0"/>
                <a:ea typeface="+mn-ea"/>
                <a:cs typeface="+mn-cs"/>
              </a:rPr>
              <a:t>) ⇒ r(</a:t>
            </a:r>
            <a:r>
              <a:rPr lang="en-GB" sz="1200" kern="1200" err="1">
                <a:solidFill>
                  <a:schemeClr val="tx1"/>
                </a:solidFill>
                <a:effectLst/>
                <a:latin typeface="Arial" panose="020B0604020202020204" pitchFamily="34" charset="0"/>
                <a:ea typeface="+mn-ea"/>
                <a:cs typeface="+mn-cs"/>
              </a:rPr>
              <a:t>y,x</a:t>
            </a:r>
            <a:r>
              <a:rPr lang="en-GB" sz="1200" kern="1200">
                <a:solidFill>
                  <a:schemeClr val="tx1"/>
                </a:solidFill>
                <a:effectLst/>
                <a:latin typeface="Arial" panose="020B0604020202020204" pitchFamily="34" charset="0"/>
                <a:ea typeface="+mn-ea"/>
                <a:cs typeface="+mn-cs"/>
              </a:rPr>
              <a:t>) ( r(</a:t>
            </a:r>
            <a:r>
              <a:rPr lang="en-GB" sz="1200" kern="1200" err="1">
                <a:solidFill>
                  <a:schemeClr val="tx1"/>
                </a:solidFill>
                <a:effectLst/>
                <a:latin typeface="Arial" panose="020B0604020202020204" pitchFamily="34" charset="0"/>
                <a:ea typeface="+mn-ea"/>
                <a:cs typeface="+mn-cs"/>
              </a:rPr>
              <a:t>x,y</a:t>
            </a:r>
            <a:r>
              <a:rPr lang="en-GB" sz="1200" kern="1200">
                <a:solidFill>
                  <a:schemeClr val="tx1"/>
                </a:solidFill>
                <a:effectLst/>
                <a:latin typeface="Arial" panose="020B0604020202020204" pitchFamily="34" charset="0"/>
                <a:ea typeface="+mn-ea"/>
                <a:cs typeface="+mn-cs"/>
              </a:rPr>
              <a:t>) ⇒ ¬r(</a:t>
            </a:r>
            <a:r>
              <a:rPr lang="en-GB" sz="1200" kern="1200" err="1">
                <a:solidFill>
                  <a:schemeClr val="tx1"/>
                </a:solidFill>
                <a:effectLst/>
                <a:latin typeface="Arial" panose="020B0604020202020204" pitchFamily="34" charset="0"/>
                <a:ea typeface="+mn-ea"/>
                <a:cs typeface="+mn-cs"/>
              </a:rPr>
              <a:t>y,x</a:t>
            </a:r>
            <a:r>
              <a:rPr lang="en-GB" sz="1200" kern="1200">
                <a:solidFill>
                  <a:schemeClr val="tx1"/>
                </a:solidFill>
                <a:effectLst/>
                <a:latin typeface="Arial" panose="020B0604020202020204" pitchFamily="34" charset="0"/>
                <a:ea typeface="+mn-ea"/>
                <a:cs typeface="+mn-cs"/>
              </a:rPr>
              <a:t>) ) </a:t>
            </a:r>
            <a:endParaRPr lang="en-GB"/>
          </a:p>
          <a:p>
            <a:r>
              <a:rPr lang="en-GB" sz="1200" i="1" kern="1200">
                <a:solidFill>
                  <a:schemeClr val="tx1"/>
                </a:solidFill>
                <a:effectLst/>
                <a:latin typeface="Arial" panose="020B0604020202020204" pitchFamily="34" charset="0"/>
                <a:ea typeface="+mn-ea"/>
                <a:cs typeface="+mn-cs"/>
              </a:rPr>
              <a:t>A clause with such form is a </a:t>
            </a:r>
            <a:r>
              <a:rPr lang="en-GB" sz="1200" b="0" i="1" kern="1200">
                <a:solidFill>
                  <a:schemeClr val="tx1"/>
                </a:solidFill>
                <a:effectLst/>
                <a:latin typeface="Arial" panose="020B0604020202020204" pitchFamily="34" charset="0"/>
                <a:ea typeface="+mn-ea"/>
                <a:cs typeface="+mn-cs"/>
              </a:rPr>
              <a:t>symmetry (</a:t>
            </a:r>
            <a:r>
              <a:rPr lang="en-GB" sz="1200" b="0" i="1" kern="1200" err="1">
                <a:solidFill>
                  <a:schemeClr val="tx1"/>
                </a:solidFill>
                <a:effectLst/>
                <a:latin typeface="Arial" panose="020B0604020202020204" pitchFamily="34" charset="0"/>
                <a:ea typeface="+mn-ea"/>
                <a:cs typeface="+mn-cs"/>
              </a:rPr>
              <a:t>antisymmetry</a:t>
            </a:r>
            <a:r>
              <a:rPr lang="en-GB" sz="1200" b="0" i="1" kern="1200">
                <a:solidFill>
                  <a:schemeClr val="tx1"/>
                </a:solidFill>
                <a:effectLst/>
                <a:latin typeface="Arial" panose="020B0604020202020204" pitchFamily="34" charset="0"/>
                <a:ea typeface="+mn-ea"/>
                <a:cs typeface="+mn-cs"/>
              </a:rPr>
              <a:t>) </a:t>
            </a:r>
            <a:r>
              <a:rPr lang="en-GB" sz="1200" i="1" kern="1200">
                <a:solidFill>
                  <a:schemeClr val="tx1"/>
                </a:solidFill>
                <a:effectLst/>
                <a:latin typeface="Arial" panose="020B0604020202020204" pitchFamily="34" charset="0"/>
                <a:ea typeface="+mn-ea"/>
                <a:cs typeface="+mn-cs"/>
              </a:rPr>
              <a:t>pattern. </a:t>
            </a:r>
            <a:r>
              <a:rPr lang="en-GB" sz="1200" b="0" kern="1200">
                <a:solidFill>
                  <a:schemeClr val="tx1"/>
                </a:solidFill>
                <a:effectLst/>
                <a:latin typeface="Arial" panose="020B0604020202020204" pitchFamily="34" charset="0"/>
                <a:ea typeface="+mn-ea"/>
                <a:cs typeface="+mn-cs"/>
              </a:rPr>
              <a:t>Definition 2. </a:t>
            </a:r>
            <a:r>
              <a:rPr lang="en-GB" sz="1200" i="1" kern="1200">
                <a:solidFill>
                  <a:schemeClr val="tx1"/>
                </a:solidFill>
                <a:effectLst/>
                <a:latin typeface="Arial" panose="020B0604020202020204" pitchFamily="34" charset="0"/>
                <a:ea typeface="+mn-ea"/>
                <a:cs typeface="+mn-cs"/>
              </a:rPr>
              <a:t>Relation </a:t>
            </a:r>
            <a:r>
              <a:rPr lang="en-GB" sz="1200" kern="1200">
                <a:solidFill>
                  <a:schemeClr val="tx1"/>
                </a:solidFill>
                <a:effectLst/>
                <a:latin typeface="Arial" panose="020B0604020202020204" pitchFamily="34" charset="0"/>
                <a:ea typeface="+mn-ea"/>
                <a:cs typeface="+mn-cs"/>
              </a:rPr>
              <a:t>r1 </a:t>
            </a:r>
            <a:r>
              <a:rPr lang="en-GB" sz="1200" i="1" kern="1200">
                <a:solidFill>
                  <a:schemeClr val="tx1"/>
                </a:solidFill>
                <a:effectLst/>
                <a:latin typeface="Arial" panose="020B0604020202020204" pitchFamily="34" charset="0"/>
                <a:ea typeface="+mn-ea"/>
                <a:cs typeface="+mn-cs"/>
              </a:rPr>
              <a:t>is </a:t>
            </a:r>
            <a:r>
              <a:rPr lang="en-GB" sz="1200" b="0" i="1" kern="1200">
                <a:solidFill>
                  <a:schemeClr val="tx1"/>
                </a:solidFill>
                <a:effectLst/>
                <a:latin typeface="Arial" panose="020B0604020202020204" pitchFamily="34" charset="0"/>
                <a:ea typeface="+mn-ea"/>
                <a:cs typeface="+mn-cs"/>
              </a:rPr>
              <a:t>inverse </a:t>
            </a:r>
            <a:r>
              <a:rPr lang="en-GB" sz="1200" i="1" kern="1200">
                <a:solidFill>
                  <a:schemeClr val="tx1"/>
                </a:solidFill>
                <a:effectLst/>
                <a:latin typeface="Arial" panose="020B0604020202020204" pitchFamily="34" charset="0"/>
                <a:ea typeface="+mn-ea"/>
                <a:cs typeface="+mn-cs"/>
              </a:rPr>
              <a:t>to relation </a:t>
            </a:r>
            <a:r>
              <a:rPr lang="en-GB" sz="1200" kern="1200">
                <a:solidFill>
                  <a:schemeClr val="tx1"/>
                </a:solidFill>
                <a:effectLst/>
                <a:latin typeface="Arial" panose="020B0604020202020204" pitchFamily="34" charset="0"/>
                <a:ea typeface="+mn-ea"/>
                <a:cs typeface="+mn-cs"/>
              </a:rPr>
              <a:t>r2 </a:t>
            </a:r>
            <a:r>
              <a:rPr lang="en-GB" sz="1200" i="1" kern="1200">
                <a:solidFill>
                  <a:schemeClr val="tx1"/>
                </a:solidFill>
                <a:effectLst/>
                <a:latin typeface="Arial" panose="020B0604020202020204" pitchFamily="34" charset="0"/>
                <a:ea typeface="+mn-ea"/>
                <a:cs typeface="+mn-cs"/>
              </a:rPr>
              <a:t>if </a:t>
            </a:r>
            <a:r>
              <a:rPr lang="en-GB" sz="1200" kern="1200">
                <a:solidFill>
                  <a:schemeClr val="tx1"/>
                </a:solidFill>
                <a:effectLst/>
                <a:latin typeface="Arial" panose="020B0604020202020204" pitchFamily="34" charset="0"/>
                <a:ea typeface="+mn-ea"/>
                <a:cs typeface="+mn-cs"/>
              </a:rPr>
              <a:t>∀x, y </a:t>
            </a:r>
            <a:endParaRPr lang="en-GB"/>
          </a:p>
          <a:p>
            <a:r>
              <a:rPr lang="en-GB" sz="1200" kern="1200">
                <a:solidFill>
                  <a:schemeClr val="tx1"/>
                </a:solidFill>
                <a:effectLst/>
                <a:latin typeface="Arial" panose="020B0604020202020204" pitchFamily="34" charset="0"/>
                <a:ea typeface="+mn-ea"/>
                <a:cs typeface="+mn-cs"/>
              </a:rPr>
              <a:t>r2(x, y) ⇒ r1(y, x) </a:t>
            </a:r>
            <a:r>
              <a:rPr lang="en-GB" sz="1200" i="1" kern="1200">
                <a:solidFill>
                  <a:schemeClr val="tx1"/>
                </a:solidFill>
                <a:effectLst/>
                <a:latin typeface="Arial" panose="020B0604020202020204" pitchFamily="34" charset="0"/>
                <a:ea typeface="+mn-ea"/>
                <a:cs typeface="+mn-cs"/>
              </a:rPr>
              <a:t>A clause with such form is a </a:t>
            </a:r>
            <a:r>
              <a:rPr lang="en-GB" sz="1200" b="0" i="1" kern="1200">
                <a:solidFill>
                  <a:schemeClr val="tx1"/>
                </a:solidFill>
                <a:effectLst/>
                <a:latin typeface="Arial" panose="020B0604020202020204" pitchFamily="34" charset="0"/>
                <a:ea typeface="+mn-ea"/>
                <a:cs typeface="+mn-cs"/>
              </a:rPr>
              <a:t>inversion </a:t>
            </a:r>
            <a:r>
              <a:rPr lang="en-GB" sz="1200" i="1" kern="1200">
                <a:solidFill>
                  <a:schemeClr val="tx1"/>
                </a:solidFill>
                <a:effectLst/>
                <a:latin typeface="Arial" panose="020B0604020202020204" pitchFamily="34" charset="0"/>
                <a:ea typeface="+mn-ea"/>
                <a:cs typeface="+mn-cs"/>
              </a:rPr>
              <a:t>pattern. </a:t>
            </a:r>
            <a:endParaRPr lang="en-GB"/>
          </a:p>
          <a:p>
            <a:r>
              <a:rPr lang="en-GB" sz="1200" b="0" kern="1200">
                <a:solidFill>
                  <a:schemeClr val="tx1"/>
                </a:solidFill>
                <a:effectLst/>
                <a:latin typeface="Arial" panose="020B0604020202020204" pitchFamily="34" charset="0"/>
                <a:ea typeface="+mn-ea"/>
                <a:cs typeface="+mn-cs"/>
              </a:rPr>
              <a:t>Definition 3. </a:t>
            </a:r>
            <a:r>
              <a:rPr lang="en-GB" sz="1200" i="1" kern="1200">
                <a:solidFill>
                  <a:schemeClr val="tx1"/>
                </a:solidFill>
                <a:effectLst/>
                <a:latin typeface="Arial" panose="020B0604020202020204" pitchFamily="34" charset="0"/>
                <a:ea typeface="+mn-ea"/>
                <a:cs typeface="+mn-cs"/>
              </a:rPr>
              <a:t>Relation </a:t>
            </a:r>
            <a:r>
              <a:rPr lang="en-GB" sz="1200" kern="1200">
                <a:solidFill>
                  <a:schemeClr val="tx1"/>
                </a:solidFill>
                <a:effectLst/>
                <a:latin typeface="Arial" panose="020B0604020202020204" pitchFamily="34" charset="0"/>
                <a:ea typeface="+mn-ea"/>
                <a:cs typeface="+mn-cs"/>
              </a:rPr>
              <a:t>r1 </a:t>
            </a:r>
            <a:r>
              <a:rPr lang="en-GB" sz="1200" i="1" kern="1200">
                <a:solidFill>
                  <a:schemeClr val="tx1"/>
                </a:solidFill>
                <a:effectLst/>
                <a:latin typeface="Arial" panose="020B0604020202020204" pitchFamily="34" charset="0"/>
                <a:ea typeface="+mn-ea"/>
                <a:cs typeface="+mn-cs"/>
              </a:rPr>
              <a:t>is </a:t>
            </a:r>
            <a:r>
              <a:rPr lang="en-GB" sz="1200" b="0" i="1" kern="1200">
                <a:solidFill>
                  <a:schemeClr val="tx1"/>
                </a:solidFill>
                <a:effectLst/>
                <a:latin typeface="Arial" panose="020B0604020202020204" pitchFamily="34" charset="0"/>
                <a:ea typeface="+mn-ea"/>
                <a:cs typeface="+mn-cs"/>
              </a:rPr>
              <a:t>composed </a:t>
            </a:r>
            <a:r>
              <a:rPr lang="en-GB" sz="1200" i="1" kern="1200">
                <a:solidFill>
                  <a:schemeClr val="tx1"/>
                </a:solidFill>
                <a:effectLst/>
                <a:latin typeface="Arial" panose="020B0604020202020204" pitchFamily="34" charset="0"/>
                <a:ea typeface="+mn-ea"/>
                <a:cs typeface="+mn-cs"/>
              </a:rPr>
              <a:t>of relation </a:t>
            </a:r>
            <a:r>
              <a:rPr lang="en-GB" sz="1200" kern="1200">
                <a:solidFill>
                  <a:schemeClr val="tx1"/>
                </a:solidFill>
                <a:effectLst/>
                <a:latin typeface="Arial" panose="020B0604020202020204" pitchFamily="34" charset="0"/>
                <a:ea typeface="+mn-ea"/>
                <a:cs typeface="+mn-cs"/>
              </a:rPr>
              <a:t>r2 </a:t>
            </a:r>
            <a:r>
              <a:rPr lang="en-GB" sz="1200" i="1" kern="1200">
                <a:solidFill>
                  <a:schemeClr val="tx1"/>
                </a:solidFill>
                <a:effectLst/>
                <a:latin typeface="Arial" panose="020B0604020202020204" pitchFamily="34" charset="0"/>
                <a:ea typeface="+mn-ea"/>
                <a:cs typeface="+mn-cs"/>
              </a:rPr>
              <a:t>and relation </a:t>
            </a:r>
            <a:r>
              <a:rPr lang="en-GB" sz="1200" kern="1200">
                <a:solidFill>
                  <a:schemeClr val="tx1"/>
                </a:solidFill>
                <a:effectLst/>
                <a:latin typeface="Arial" panose="020B0604020202020204" pitchFamily="34" charset="0"/>
                <a:ea typeface="+mn-ea"/>
                <a:cs typeface="+mn-cs"/>
              </a:rPr>
              <a:t>r3 </a:t>
            </a:r>
            <a:r>
              <a:rPr lang="en-GB" sz="1200" i="1" kern="1200">
                <a:solidFill>
                  <a:schemeClr val="tx1"/>
                </a:solidFill>
                <a:effectLst/>
                <a:latin typeface="Arial" panose="020B0604020202020204" pitchFamily="34" charset="0"/>
                <a:ea typeface="+mn-ea"/>
                <a:cs typeface="+mn-cs"/>
              </a:rPr>
              <a:t>if </a:t>
            </a:r>
            <a:r>
              <a:rPr lang="en-GB" sz="1200" kern="1200">
                <a:solidFill>
                  <a:schemeClr val="tx1"/>
                </a:solidFill>
                <a:effectLst/>
                <a:latin typeface="Arial" panose="020B0604020202020204" pitchFamily="34" charset="0"/>
                <a:ea typeface="+mn-ea"/>
                <a:cs typeface="+mn-cs"/>
              </a:rPr>
              <a:t>∀x, y, z r2(x, y) ∧ r3(y, z) ⇒ r1(x, z) </a:t>
            </a:r>
            <a:endParaRPr lang="en-GB"/>
          </a:p>
          <a:p>
            <a:r>
              <a:rPr lang="en-GB" sz="1200" i="1" kern="1200">
                <a:solidFill>
                  <a:schemeClr val="tx1"/>
                </a:solidFill>
                <a:effectLst/>
                <a:latin typeface="Arial" panose="020B0604020202020204" pitchFamily="34" charset="0"/>
                <a:ea typeface="+mn-ea"/>
                <a:cs typeface="+mn-cs"/>
              </a:rPr>
              <a:t>A clause with such form is a </a:t>
            </a:r>
            <a:r>
              <a:rPr lang="en-GB" sz="1200" b="0" i="1" kern="1200">
                <a:solidFill>
                  <a:schemeClr val="tx1"/>
                </a:solidFill>
                <a:effectLst/>
                <a:latin typeface="Arial" panose="020B0604020202020204" pitchFamily="34" charset="0"/>
                <a:ea typeface="+mn-ea"/>
                <a:cs typeface="+mn-cs"/>
              </a:rPr>
              <a:t>composition </a:t>
            </a:r>
            <a:r>
              <a:rPr lang="en-GB" sz="1200" i="1" kern="1200">
                <a:solidFill>
                  <a:schemeClr val="tx1"/>
                </a:solidFill>
                <a:effectLst/>
                <a:latin typeface="Arial" panose="020B0604020202020204" pitchFamily="34" charset="0"/>
                <a:ea typeface="+mn-ea"/>
                <a:cs typeface="+mn-cs"/>
              </a:rPr>
              <a:t>pattern. </a:t>
            </a:r>
            <a:endParaRPr lang="en-GB"/>
          </a:p>
          <a:p>
            <a:endParaRPr lang="en-NL"/>
          </a:p>
          <a:p>
            <a:endParaRPr lang="en-NL"/>
          </a:p>
          <a:p>
            <a:r>
              <a:rPr lang="en-GB" sz="1200" kern="1200">
                <a:solidFill>
                  <a:schemeClr val="tx1"/>
                </a:solidFill>
                <a:effectLst/>
                <a:latin typeface="Arial" panose="020B0604020202020204" pitchFamily="34" charset="0"/>
                <a:ea typeface="+mn-ea"/>
                <a:cs typeface="+mn-cs"/>
              </a:rPr>
              <a:t>FB15k (</a:t>
            </a:r>
            <a:r>
              <a:rPr lang="en-GB" sz="1200" kern="1200" err="1">
                <a:solidFill>
                  <a:schemeClr val="tx1"/>
                </a:solidFill>
                <a:effectLst/>
                <a:latin typeface="Arial" panose="020B0604020202020204" pitchFamily="34" charset="0"/>
                <a:ea typeface="+mn-ea"/>
                <a:cs typeface="+mn-cs"/>
              </a:rPr>
              <a:t>Bordes</a:t>
            </a:r>
            <a:r>
              <a:rPr lang="en-GB" sz="1200" kern="1200">
                <a:solidFill>
                  <a:schemeClr val="tx1"/>
                </a:solidFill>
                <a:effectLst/>
                <a:latin typeface="Arial" panose="020B0604020202020204" pitchFamily="34" charset="0"/>
                <a:ea typeface="+mn-ea"/>
                <a:cs typeface="+mn-cs"/>
              </a:rPr>
              <a:t> et al., 2013) is a subset of Freebase (</a:t>
            </a:r>
            <a:r>
              <a:rPr lang="en-GB" sz="1200" kern="1200" err="1">
                <a:solidFill>
                  <a:schemeClr val="tx1"/>
                </a:solidFill>
                <a:effectLst/>
                <a:latin typeface="Arial" panose="020B0604020202020204" pitchFamily="34" charset="0"/>
                <a:ea typeface="+mn-ea"/>
                <a:cs typeface="+mn-cs"/>
              </a:rPr>
              <a:t>Bollacker</a:t>
            </a:r>
            <a:r>
              <a:rPr lang="en-GB" sz="1200" kern="1200">
                <a:solidFill>
                  <a:schemeClr val="tx1"/>
                </a:solidFill>
                <a:effectLst/>
                <a:latin typeface="Arial" panose="020B0604020202020204" pitchFamily="34" charset="0"/>
                <a:ea typeface="+mn-ea"/>
                <a:cs typeface="+mn-cs"/>
              </a:rPr>
              <a:t> et al., 2008), a large-scale knowledge graph containing general knowledge facts. Toutanova &amp; Chen (2015) showed that almost 81% of the test triplets (x, r, y) can be inferred via a directly linked triplet (x, r′ , y) or (y, r′ , x). Therefore, the key of link prediction on FB15k is to model and infer the </a:t>
            </a:r>
            <a:r>
              <a:rPr lang="en-GB" sz="1200" b="0" kern="1200">
                <a:solidFill>
                  <a:schemeClr val="tx1"/>
                </a:solidFill>
                <a:effectLst/>
                <a:latin typeface="Arial" panose="020B0604020202020204" pitchFamily="34" charset="0"/>
                <a:ea typeface="+mn-ea"/>
                <a:cs typeface="+mn-cs"/>
              </a:rPr>
              <a:t>symmetry/</a:t>
            </a:r>
            <a:r>
              <a:rPr lang="en-GB" sz="1200" b="0" kern="1200" err="1">
                <a:solidFill>
                  <a:schemeClr val="tx1"/>
                </a:solidFill>
                <a:effectLst/>
                <a:latin typeface="Arial" panose="020B0604020202020204" pitchFamily="34" charset="0"/>
                <a:ea typeface="+mn-ea"/>
                <a:cs typeface="+mn-cs"/>
              </a:rPr>
              <a:t>antisymmetry</a:t>
            </a:r>
            <a:r>
              <a:rPr lang="en-GB" sz="1200" b="0" kern="1200">
                <a:solidFill>
                  <a:schemeClr val="tx1"/>
                </a:solidFill>
                <a:effectLst/>
                <a:latin typeface="Arial" panose="020B0604020202020204" pitchFamily="34" charset="0"/>
                <a:ea typeface="+mn-ea"/>
                <a:cs typeface="+mn-cs"/>
              </a:rPr>
              <a:t> </a:t>
            </a:r>
            <a:r>
              <a:rPr lang="en-GB" sz="1200" kern="1200">
                <a:solidFill>
                  <a:schemeClr val="tx1"/>
                </a:solidFill>
                <a:effectLst/>
                <a:latin typeface="Arial" panose="020B0604020202020204" pitchFamily="34" charset="0"/>
                <a:ea typeface="+mn-ea"/>
                <a:cs typeface="+mn-cs"/>
              </a:rPr>
              <a:t>and </a:t>
            </a:r>
            <a:r>
              <a:rPr lang="en-GB" sz="1200" b="0" kern="1200">
                <a:solidFill>
                  <a:schemeClr val="tx1"/>
                </a:solidFill>
                <a:effectLst/>
                <a:latin typeface="Arial" panose="020B0604020202020204" pitchFamily="34" charset="0"/>
                <a:ea typeface="+mn-ea"/>
                <a:cs typeface="+mn-cs"/>
              </a:rPr>
              <a:t>inversion </a:t>
            </a:r>
            <a:r>
              <a:rPr lang="en-GB" sz="1200" kern="1200">
                <a:solidFill>
                  <a:schemeClr val="tx1"/>
                </a:solidFill>
                <a:effectLst/>
                <a:latin typeface="Arial" panose="020B0604020202020204" pitchFamily="34" charset="0"/>
                <a:ea typeface="+mn-ea"/>
                <a:cs typeface="+mn-cs"/>
              </a:rPr>
              <a:t>patterns. </a:t>
            </a:r>
          </a:p>
          <a:p>
            <a:endParaRPr lang="en-GB" sz="1200" kern="1200">
              <a:solidFill>
                <a:schemeClr val="tx1"/>
              </a:solidFill>
              <a:effectLst/>
              <a:latin typeface="Arial" panose="020B0604020202020204" pitchFamily="34" charset="0"/>
              <a:ea typeface="+mn-ea"/>
              <a:cs typeface="+mn-cs"/>
            </a:endParaRPr>
          </a:p>
          <a:p>
            <a:r>
              <a:rPr lang="en-GB" sz="1200" kern="1200">
                <a:solidFill>
                  <a:schemeClr val="tx1"/>
                </a:solidFill>
                <a:effectLst/>
                <a:latin typeface="Arial" panose="020B0604020202020204" pitchFamily="34" charset="0"/>
                <a:ea typeface="+mn-ea"/>
                <a:cs typeface="+mn-cs"/>
              </a:rPr>
              <a:t>WN18 (</a:t>
            </a:r>
            <a:r>
              <a:rPr lang="en-GB" sz="1200" kern="1200" err="1">
                <a:solidFill>
                  <a:schemeClr val="tx1"/>
                </a:solidFill>
                <a:effectLst/>
                <a:latin typeface="Arial" panose="020B0604020202020204" pitchFamily="34" charset="0"/>
                <a:ea typeface="+mn-ea"/>
                <a:cs typeface="+mn-cs"/>
              </a:rPr>
              <a:t>Bordes</a:t>
            </a:r>
            <a:r>
              <a:rPr lang="en-GB" sz="1200" kern="1200">
                <a:solidFill>
                  <a:schemeClr val="tx1"/>
                </a:solidFill>
                <a:effectLst/>
                <a:latin typeface="Arial" panose="020B0604020202020204" pitchFamily="34" charset="0"/>
                <a:ea typeface="+mn-ea"/>
                <a:cs typeface="+mn-cs"/>
              </a:rPr>
              <a:t> et al., 2013) is a subset of WordNet (Miller, 1995), a database featuring lexical relations between words. This dataset also has many inverse relations. So the main relation patterns in WN18 are also </a:t>
            </a:r>
            <a:r>
              <a:rPr lang="en-GB" sz="1200" b="0" kern="1200">
                <a:solidFill>
                  <a:schemeClr val="tx1"/>
                </a:solidFill>
                <a:effectLst/>
                <a:latin typeface="Arial" panose="020B0604020202020204" pitchFamily="34" charset="0"/>
                <a:ea typeface="+mn-ea"/>
                <a:cs typeface="+mn-cs"/>
              </a:rPr>
              <a:t>symmetry/</a:t>
            </a:r>
            <a:r>
              <a:rPr lang="en-GB" sz="1200" b="0" kern="1200" err="1">
                <a:solidFill>
                  <a:schemeClr val="tx1"/>
                </a:solidFill>
                <a:effectLst/>
                <a:latin typeface="Arial" panose="020B0604020202020204" pitchFamily="34" charset="0"/>
                <a:ea typeface="+mn-ea"/>
                <a:cs typeface="+mn-cs"/>
              </a:rPr>
              <a:t>antisymmetry</a:t>
            </a:r>
            <a:r>
              <a:rPr lang="en-GB" sz="1200" b="0" kern="1200">
                <a:solidFill>
                  <a:schemeClr val="tx1"/>
                </a:solidFill>
                <a:effectLst/>
                <a:latin typeface="Arial" panose="020B0604020202020204" pitchFamily="34" charset="0"/>
                <a:ea typeface="+mn-ea"/>
                <a:cs typeface="+mn-cs"/>
              </a:rPr>
              <a:t> </a:t>
            </a:r>
            <a:r>
              <a:rPr lang="en-GB" sz="1200" kern="1200">
                <a:solidFill>
                  <a:schemeClr val="tx1"/>
                </a:solidFill>
                <a:effectLst/>
                <a:latin typeface="Arial" panose="020B0604020202020204" pitchFamily="34" charset="0"/>
                <a:ea typeface="+mn-ea"/>
                <a:cs typeface="+mn-cs"/>
              </a:rPr>
              <a:t>and </a:t>
            </a:r>
            <a:r>
              <a:rPr lang="en-GB" sz="1200" b="0" kern="1200">
                <a:solidFill>
                  <a:schemeClr val="tx1"/>
                </a:solidFill>
                <a:effectLst/>
                <a:latin typeface="Arial" panose="020B0604020202020204" pitchFamily="34" charset="0"/>
                <a:ea typeface="+mn-ea"/>
                <a:cs typeface="+mn-cs"/>
              </a:rPr>
              <a:t>inversion</a:t>
            </a:r>
            <a:r>
              <a:rPr lang="en-GB" sz="1200" kern="1200">
                <a:solidFill>
                  <a:schemeClr val="tx1"/>
                </a:solidFill>
                <a:effectLst/>
                <a:latin typeface="Arial" panose="020B0604020202020204" pitchFamily="34" charset="0"/>
                <a:ea typeface="+mn-ea"/>
                <a:cs typeface="+mn-cs"/>
              </a:rPr>
              <a:t>. </a:t>
            </a:r>
          </a:p>
          <a:p>
            <a:endParaRPr lang="en-GB" sz="1200" kern="1200">
              <a:solidFill>
                <a:schemeClr val="tx1"/>
              </a:solidFill>
              <a:effectLst/>
              <a:latin typeface="Arial" panose="020B0604020202020204" pitchFamily="34" charset="0"/>
              <a:ea typeface="+mn-ea"/>
              <a:cs typeface="+mn-cs"/>
            </a:endParaRPr>
          </a:p>
          <a:p>
            <a:r>
              <a:rPr lang="en-GB" sz="1200" kern="1200">
                <a:solidFill>
                  <a:schemeClr val="tx1"/>
                </a:solidFill>
                <a:effectLst/>
                <a:latin typeface="Arial" panose="020B0604020202020204" pitchFamily="34" charset="0"/>
                <a:ea typeface="+mn-ea"/>
                <a:cs typeface="+mn-cs"/>
              </a:rPr>
              <a:t>FB15k-237 (Toutanova &amp; Chen, 2015) is a subset of FB15k, where inverse relations are deleted. Therefore, the key of link prediction on FB15k-237 boils down to model and infer the </a:t>
            </a:r>
            <a:r>
              <a:rPr lang="en-GB" sz="1200" b="0" kern="1200">
                <a:solidFill>
                  <a:schemeClr val="tx1"/>
                </a:solidFill>
                <a:effectLst/>
                <a:latin typeface="Arial" panose="020B0604020202020204" pitchFamily="34" charset="0"/>
                <a:ea typeface="+mn-ea"/>
                <a:cs typeface="+mn-cs"/>
              </a:rPr>
              <a:t>symmetry/</a:t>
            </a:r>
            <a:r>
              <a:rPr lang="en-GB" sz="1200" b="0" kern="1200" err="1">
                <a:solidFill>
                  <a:schemeClr val="tx1"/>
                </a:solidFill>
                <a:effectLst/>
                <a:latin typeface="Arial" panose="020B0604020202020204" pitchFamily="34" charset="0"/>
                <a:ea typeface="+mn-ea"/>
                <a:cs typeface="+mn-cs"/>
              </a:rPr>
              <a:t>antisymmetry</a:t>
            </a:r>
            <a:r>
              <a:rPr lang="en-GB" sz="1200" b="0" kern="1200">
                <a:solidFill>
                  <a:schemeClr val="tx1"/>
                </a:solidFill>
                <a:effectLst/>
                <a:latin typeface="Arial" panose="020B0604020202020204" pitchFamily="34" charset="0"/>
                <a:ea typeface="+mn-ea"/>
                <a:cs typeface="+mn-cs"/>
              </a:rPr>
              <a:t> </a:t>
            </a:r>
            <a:r>
              <a:rPr lang="en-GB" sz="1200" kern="1200">
                <a:solidFill>
                  <a:schemeClr val="tx1"/>
                </a:solidFill>
                <a:effectLst/>
                <a:latin typeface="Arial" panose="020B0604020202020204" pitchFamily="34" charset="0"/>
                <a:ea typeface="+mn-ea"/>
                <a:cs typeface="+mn-cs"/>
              </a:rPr>
              <a:t>and </a:t>
            </a:r>
            <a:r>
              <a:rPr lang="en-GB" sz="1200" b="0" kern="1200">
                <a:solidFill>
                  <a:schemeClr val="tx1"/>
                </a:solidFill>
                <a:effectLst/>
                <a:latin typeface="Arial" panose="020B0604020202020204" pitchFamily="34" charset="0"/>
                <a:ea typeface="+mn-ea"/>
                <a:cs typeface="+mn-cs"/>
              </a:rPr>
              <a:t>composition </a:t>
            </a:r>
            <a:r>
              <a:rPr lang="en-GB" sz="1200" kern="1200">
                <a:solidFill>
                  <a:schemeClr val="tx1"/>
                </a:solidFill>
                <a:effectLst/>
                <a:latin typeface="Arial" panose="020B0604020202020204" pitchFamily="34" charset="0"/>
                <a:ea typeface="+mn-ea"/>
                <a:cs typeface="+mn-cs"/>
              </a:rPr>
              <a:t>patterns. </a:t>
            </a:r>
          </a:p>
          <a:p>
            <a:endParaRPr lang="en-GB" sz="1200" kern="1200">
              <a:solidFill>
                <a:schemeClr val="tx1"/>
              </a:solidFill>
              <a:effectLst/>
              <a:latin typeface="Arial" panose="020B0604020202020204" pitchFamily="34" charset="0"/>
              <a:ea typeface="+mn-ea"/>
              <a:cs typeface="+mn-cs"/>
            </a:endParaRPr>
          </a:p>
          <a:p>
            <a:r>
              <a:rPr lang="en-GB" sz="1200" kern="1200">
                <a:solidFill>
                  <a:schemeClr val="tx1"/>
                </a:solidFill>
                <a:effectLst/>
                <a:latin typeface="Arial" panose="020B0604020202020204" pitchFamily="34" charset="0"/>
                <a:ea typeface="+mn-ea"/>
                <a:cs typeface="+mn-cs"/>
              </a:rPr>
              <a:t>WN18RR (</a:t>
            </a:r>
            <a:r>
              <a:rPr lang="en-GB" sz="1200" kern="1200" err="1">
                <a:solidFill>
                  <a:schemeClr val="tx1"/>
                </a:solidFill>
                <a:effectLst/>
                <a:latin typeface="Arial" panose="020B0604020202020204" pitchFamily="34" charset="0"/>
                <a:ea typeface="+mn-ea"/>
                <a:cs typeface="+mn-cs"/>
              </a:rPr>
              <a:t>Dettmers</a:t>
            </a:r>
            <a:r>
              <a:rPr lang="en-GB" sz="1200" kern="1200">
                <a:solidFill>
                  <a:schemeClr val="tx1"/>
                </a:solidFill>
                <a:effectLst/>
                <a:latin typeface="Arial" panose="020B0604020202020204" pitchFamily="34" charset="0"/>
                <a:ea typeface="+mn-ea"/>
                <a:cs typeface="+mn-cs"/>
              </a:rPr>
              <a:t> et al., 2017) is a subset of WN18. The inverse relations are deleted, and the main relation patterns are </a:t>
            </a:r>
            <a:r>
              <a:rPr lang="en-GB" sz="1200" b="0" kern="1200">
                <a:solidFill>
                  <a:schemeClr val="tx1"/>
                </a:solidFill>
                <a:effectLst/>
                <a:latin typeface="Arial" panose="020B0604020202020204" pitchFamily="34" charset="0"/>
                <a:ea typeface="+mn-ea"/>
                <a:cs typeface="+mn-cs"/>
              </a:rPr>
              <a:t>symmetry/</a:t>
            </a:r>
            <a:r>
              <a:rPr lang="en-GB" sz="1200" b="0" kern="1200" err="1">
                <a:solidFill>
                  <a:schemeClr val="tx1"/>
                </a:solidFill>
                <a:effectLst/>
                <a:latin typeface="Arial" panose="020B0604020202020204" pitchFamily="34" charset="0"/>
                <a:ea typeface="+mn-ea"/>
                <a:cs typeface="+mn-cs"/>
              </a:rPr>
              <a:t>antisymmetry</a:t>
            </a:r>
            <a:r>
              <a:rPr lang="en-GB" sz="1200" b="0" kern="1200">
                <a:solidFill>
                  <a:schemeClr val="tx1"/>
                </a:solidFill>
                <a:effectLst/>
                <a:latin typeface="Arial" panose="020B0604020202020204" pitchFamily="34" charset="0"/>
                <a:ea typeface="+mn-ea"/>
                <a:cs typeface="+mn-cs"/>
              </a:rPr>
              <a:t> </a:t>
            </a:r>
            <a:r>
              <a:rPr lang="en-GB" sz="1200" kern="1200">
                <a:solidFill>
                  <a:schemeClr val="tx1"/>
                </a:solidFill>
                <a:effectLst/>
                <a:latin typeface="Arial" panose="020B0604020202020204" pitchFamily="34" charset="0"/>
                <a:ea typeface="+mn-ea"/>
                <a:cs typeface="+mn-cs"/>
              </a:rPr>
              <a:t>and </a:t>
            </a:r>
            <a:r>
              <a:rPr lang="en-GB" sz="1200" b="0" kern="1200">
                <a:solidFill>
                  <a:schemeClr val="tx1"/>
                </a:solidFill>
                <a:effectLst/>
                <a:latin typeface="Arial" panose="020B0604020202020204" pitchFamily="34" charset="0"/>
                <a:ea typeface="+mn-ea"/>
                <a:cs typeface="+mn-cs"/>
              </a:rPr>
              <a:t>composition</a:t>
            </a:r>
            <a:r>
              <a:rPr lang="en-GB" sz="1200" kern="1200">
                <a:solidFill>
                  <a:schemeClr val="tx1"/>
                </a:solidFill>
                <a:effectLst/>
                <a:latin typeface="Arial" panose="020B0604020202020204" pitchFamily="34" charset="0"/>
                <a:ea typeface="+mn-ea"/>
                <a:cs typeface="+mn-cs"/>
              </a:rPr>
              <a:t>. </a:t>
            </a:r>
          </a:p>
          <a:p>
            <a:endParaRPr lang="en-NL"/>
          </a:p>
        </p:txBody>
      </p:sp>
      <p:sp>
        <p:nvSpPr>
          <p:cNvPr id="4" name="Slide Number Placeholder 3"/>
          <p:cNvSpPr>
            <a:spLocks noGrp="1"/>
          </p:cNvSpPr>
          <p:nvPr>
            <p:ph type="sldNum" sz="quarter" idx="5"/>
          </p:nvPr>
        </p:nvSpPr>
        <p:spPr/>
        <p:txBody>
          <a:bodyPr/>
          <a:lstStyle/>
          <a:p>
            <a:fld id="{A7443C7B-F938-4CE9-A268-32817172635B}" type="slidenum">
              <a:rPr lang="en-GB" smtClean="0"/>
              <a:pPr/>
              <a:t>14</a:t>
            </a:fld>
            <a:endParaRPr lang="en-GB"/>
          </a:p>
        </p:txBody>
      </p:sp>
    </p:spTree>
    <p:extLst>
      <p:ext uri="{BB962C8B-B14F-4D97-AF65-F5344CB8AC3E}">
        <p14:creationId xmlns:p14="http://schemas.microsoft.com/office/powerpoint/2010/main" val="23870198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A7443C7B-F938-4CE9-A268-32817172635B}" type="slidenum">
              <a:rPr lang="en-GB" smtClean="0"/>
              <a:pPr/>
              <a:t>18</a:t>
            </a:fld>
            <a:endParaRPr lang="en-GB"/>
          </a:p>
        </p:txBody>
      </p:sp>
    </p:spTree>
    <p:extLst>
      <p:ext uri="{BB962C8B-B14F-4D97-AF65-F5344CB8AC3E}">
        <p14:creationId xmlns:p14="http://schemas.microsoft.com/office/powerpoint/2010/main" val="12913106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f34b585872_5_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5" name="Google Shape;125;gf34b585872_5_1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6" name="Google Shape;126;gf34b585872_5_1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GB"/>
              <a:t>19</a:t>
            </a:fld>
            <a:endParaRPr/>
          </a:p>
        </p:txBody>
      </p:sp>
    </p:spTree>
    <p:extLst>
      <p:ext uri="{BB962C8B-B14F-4D97-AF65-F5344CB8AC3E}">
        <p14:creationId xmlns:p14="http://schemas.microsoft.com/office/powerpoint/2010/main" val="8456192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US" dirty="0"/>
          </a:p>
        </p:txBody>
      </p:sp>
      <p:sp>
        <p:nvSpPr>
          <p:cNvPr id="4" name="Tijdelijke aanduiding voor dianummer 3"/>
          <p:cNvSpPr>
            <a:spLocks noGrp="1"/>
          </p:cNvSpPr>
          <p:nvPr>
            <p:ph type="sldNum" sz="quarter" idx="5"/>
          </p:nvPr>
        </p:nvSpPr>
        <p:spPr/>
        <p:txBody>
          <a:bodyPr/>
          <a:lstStyle/>
          <a:p>
            <a:fld id="{A7443C7B-F938-4CE9-A268-32817172635B}" type="slidenum">
              <a:rPr lang="en-US" smtClean="0"/>
              <a:t>24</a:t>
            </a:fld>
            <a:endParaRPr lang="en-US"/>
          </a:p>
        </p:txBody>
      </p:sp>
    </p:spTree>
    <p:extLst>
      <p:ext uri="{BB962C8B-B14F-4D97-AF65-F5344CB8AC3E}">
        <p14:creationId xmlns:p14="http://schemas.microsoft.com/office/powerpoint/2010/main" val="28685997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5.png"/><Relationship Id="rId1" Type="http://schemas.openxmlformats.org/officeDocument/2006/relationships/slideMaster" Target="../slideMasters/slideMaster5.xml"/><Relationship Id="rId4" Type="http://schemas.openxmlformats.org/officeDocument/2006/relationships/image" Target="../media/image2.svg"/></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5.xml"/><Relationship Id="rId4" Type="http://schemas.openxmlformats.org/officeDocument/2006/relationships/image" Target="../media/image4.svg"/></Relationships>
</file>

<file path=ppt/slideLayouts/_rels/slideLayout107.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2.png"/><Relationship Id="rId1" Type="http://schemas.openxmlformats.org/officeDocument/2006/relationships/slideMaster" Target="../slideMasters/slideMaster6.xml"/><Relationship Id="rId4" Type="http://schemas.openxmlformats.org/officeDocument/2006/relationships/image" Target="../media/image5.png"/></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6.xml"/><Relationship Id="rId4" Type="http://schemas.openxmlformats.org/officeDocument/2006/relationships/image" Target="../media/image4.svg"/></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ags" Target="../tags/tag6.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5.png"/><Relationship Id="rId1" Type="http://schemas.openxmlformats.org/officeDocument/2006/relationships/slideMaster" Target="../slideMasters/slideMaster7.xml"/><Relationship Id="rId4" Type="http://schemas.openxmlformats.org/officeDocument/2006/relationships/image" Target="../media/image4.svg"/></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7.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5.png"/><Relationship Id="rId1" Type="http://schemas.openxmlformats.org/officeDocument/2006/relationships/slideMaster" Target="../slideMasters/slideMaster7.xml"/><Relationship Id="rId4" Type="http://schemas.openxmlformats.org/officeDocument/2006/relationships/image" Target="../media/image4.svg"/></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2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2.xml"/><Relationship Id="rId4" Type="http://schemas.openxmlformats.org/officeDocument/2006/relationships/image" Target="../media/image4.sv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2.xml"/><Relationship Id="rId4" Type="http://schemas.openxmlformats.org/officeDocument/2006/relationships/image" Target="../media/image4.sv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2.xml"/><Relationship Id="rId4" Type="http://schemas.openxmlformats.org/officeDocument/2006/relationships/image" Target="../media/image2.sv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3.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7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3.png"/><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3.png"/><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3.png"/><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5.png"/><Relationship Id="rId1" Type="http://schemas.openxmlformats.org/officeDocument/2006/relationships/slideMaster" Target="../slideMasters/slideMaster5.xml"/><Relationship Id="rId4" Type="http://schemas.openxmlformats.org/officeDocument/2006/relationships/image" Target="../media/image2.svg"/></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jpeg"/><Relationship Id="rId1" Type="http://schemas.openxmlformats.org/officeDocument/2006/relationships/slideMaster" Target="../slideMasters/slideMaster5.xml"/><Relationship Id="rId4" Type="http://schemas.openxmlformats.org/officeDocument/2006/relationships/image" Target="../media/image9.sv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with white text and dark logo">
    <p:spTree>
      <p:nvGrpSpPr>
        <p:cNvPr id="1" name=""/>
        <p:cNvGrpSpPr/>
        <p:nvPr/>
      </p:nvGrpSpPr>
      <p:grpSpPr>
        <a:xfrm>
          <a:off x="0" y="0"/>
          <a:ext cx="0" cy="0"/>
          <a:chOff x="0" y="0"/>
          <a:chExt cx="0" cy="0"/>
        </a:xfrm>
      </p:grpSpPr>
      <p:sp>
        <p:nvSpPr>
          <p:cNvPr id="14" name="Picture Placeholder 13"/>
          <p:cNvSpPr>
            <a:spLocks noGrp="1"/>
          </p:cNvSpPr>
          <p:nvPr>
            <p:ph type="pic" sz="quarter" idx="15" hasCustomPrompt="1"/>
          </p:nvPr>
        </p:nvSpPr>
        <p:spPr>
          <a:xfrm>
            <a:off x="0" y="0"/>
            <a:ext cx="9144000" cy="5143500"/>
          </a:xfrm>
          <a:prstGeom prst="rect">
            <a:avLst/>
          </a:prstGeom>
          <a:solidFill>
            <a:schemeClr val="accent6"/>
          </a:solidFill>
        </p:spPr>
        <p:txBody>
          <a:bodyPr>
            <a:normAutofit/>
          </a:bodyPr>
          <a:lstStyle>
            <a:lvl1pPr marL="0" indent="0" algn="ctr">
              <a:lnSpc>
                <a:spcPct val="100000"/>
              </a:lnSpc>
              <a:buNone/>
              <a:defRPr sz="1600" baseline="0"/>
            </a:lvl1pPr>
          </a:lstStyle>
          <a:p>
            <a:r>
              <a:rPr lang="en-US" noProof="0"/>
              <a:t>Drag picture to placeholder or click icon to add</a:t>
            </a:r>
          </a:p>
        </p:txBody>
      </p:sp>
      <p:sp>
        <p:nvSpPr>
          <p:cNvPr id="2" name="Title 1"/>
          <p:cNvSpPr>
            <a:spLocks noGrp="1"/>
          </p:cNvSpPr>
          <p:nvPr>
            <p:ph type="ctrTitle" hasCustomPrompt="1"/>
          </p:nvPr>
        </p:nvSpPr>
        <p:spPr>
          <a:xfrm>
            <a:off x="576263" y="1659467"/>
            <a:ext cx="5112709" cy="1744133"/>
          </a:xfrm>
          <a:prstGeom prst="rect">
            <a:avLst/>
          </a:prstGeom>
        </p:spPr>
        <p:txBody>
          <a:bodyPr lIns="0" tIns="0" rIns="0" bIns="0" anchor="t" anchorCtr="0">
            <a:normAutofit/>
          </a:bodyPr>
          <a:lstStyle>
            <a:lvl1pPr algn="l">
              <a:lnSpc>
                <a:spcPct val="100000"/>
              </a:lnSpc>
              <a:defRPr sz="3800">
                <a:solidFill>
                  <a:schemeClr val="bg1"/>
                </a:solidFill>
              </a:defRPr>
            </a:lvl1pPr>
          </a:lstStyle>
          <a:p>
            <a:r>
              <a:rPr lang="en-US" noProof="0"/>
              <a:t>Click to edit title max over 2x lines</a:t>
            </a:r>
          </a:p>
        </p:txBody>
      </p:sp>
      <p:sp>
        <p:nvSpPr>
          <p:cNvPr id="12" name="Text Placeholder 11"/>
          <p:cNvSpPr>
            <a:spLocks noGrp="1"/>
          </p:cNvSpPr>
          <p:nvPr>
            <p:ph type="body" sz="quarter" idx="14" hasCustomPrompt="1"/>
          </p:nvPr>
        </p:nvSpPr>
        <p:spPr>
          <a:xfrm>
            <a:off x="576263" y="4411227"/>
            <a:ext cx="5112709" cy="490001"/>
          </a:xfrm>
          <a:prstGeom prst="rect">
            <a:avLst/>
          </a:prstGeom>
        </p:spPr>
        <p:txBody>
          <a:bodyPr lIns="0" tIns="0" rIns="0" bIns="0">
            <a:normAutofit/>
          </a:bodyPr>
          <a:lstStyle>
            <a:lvl1pPr marL="0" indent="0">
              <a:lnSpc>
                <a:spcPct val="100000"/>
              </a:lnSpc>
              <a:spcBef>
                <a:spcPts val="0"/>
              </a:spcBef>
              <a:spcAft>
                <a:spcPts val="0"/>
              </a:spcAft>
              <a:buNone/>
              <a:defRPr sz="1300"/>
            </a:lvl1pPr>
            <a:lvl2pPr marL="0" indent="0">
              <a:buNone/>
              <a:defRPr sz="1000"/>
            </a:lvl2pPr>
            <a:lvl3pPr marL="0" indent="0">
              <a:buNone/>
              <a:defRPr sz="1000"/>
            </a:lvl3pPr>
            <a:lvl4pPr marL="0" indent="0">
              <a:buNone/>
              <a:defRPr sz="1000"/>
            </a:lvl4pPr>
            <a:lvl5pPr marL="0" indent="0">
              <a:buNone/>
              <a:defRPr sz="1000"/>
            </a:lvl5pPr>
          </a:lstStyle>
          <a:p>
            <a:pPr lvl="0"/>
            <a:r>
              <a:rPr lang="en-US"/>
              <a:t>Month, year</a:t>
            </a:r>
            <a:br>
              <a:rPr lang="en-US"/>
            </a:br>
            <a:r>
              <a:rPr lang="en-US"/>
              <a:t>Name presenter</a:t>
            </a:r>
          </a:p>
        </p:txBody>
      </p:sp>
      <p:sp>
        <p:nvSpPr>
          <p:cNvPr id="9" name="Text Placeholder 6"/>
          <p:cNvSpPr>
            <a:spLocks noGrp="1"/>
          </p:cNvSpPr>
          <p:nvPr>
            <p:ph type="body" sz="quarter" idx="16" hasCustomPrompt="1"/>
          </p:nvPr>
        </p:nvSpPr>
        <p:spPr>
          <a:xfrm>
            <a:off x="576263" y="3488267"/>
            <a:ext cx="5112709" cy="762000"/>
          </a:xfrm>
          <a:prstGeom prst="rect">
            <a:avLst/>
          </a:prstGeom>
        </p:spPr>
        <p:txBody>
          <a:bodyPr lIns="0" tIns="0" rIns="0" bIns="0">
            <a:normAutofit/>
          </a:bodyPr>
          <a:lstStyle>
            <a:lvl1pPr marL="0" indent="0">
              <a:lnSpc>
                <a:spcPct val="100000"/>
              </a:lnSpc>
              <a:buNone/>
              <a:defRPr sz="2000">
                <a:solidFill>
                  <a:srgbClr val="FF6C00"/>
                </a:solidFill>
              </a:defRPr>
            </a:lvl1pPr>
            <a:lvl2pPr marL="342900" indent="0">
              <a:lnSpc>
                <a:spcPts val="3600"/>
              </a:lnSpc>
              <a:buNone/>
              <a:defRPr sz="3000">
                <a:solidFill>
                  <a:srgbClr val="FF6C00"/>
                </a:solidFill>
              </a:defRPr>
            </a:lvl2pPr>
            <a:lvl3pPr marL="685800" indent="0">
              <a:lnSpc>
                <a:spcPts val="3600"/>
              </a:lnSpc>
              <a:buNone/>
              <a:defRPr sz="3000">
                <a:solidFill>
                  <a:srgbClr val="FF6C00"/>
                </a:solidFill>
              </a:defRPr>
            </a:lvl3pPr>
            <a:lvl4pPr marL="1028700" indent="0">
              <a:lnSpc>
                <a:spcPts val="3600"/>
              </a:lnSpc>
              <a:buNone/>
              <a:defRPr sz="3000">
                <a:solidFill>
                  <a:srgbClr val="FF6C00"/>
                </a:solidFill>
              </a:defRPr>
            </a:lvl4pPr>
            <a:lvl5pPr marL="1371600" indent="0">
              <a:lnSpc>
                <a:spcPts val="3600"/>
              </a:lnSpc>
              <a:buNone/>
              <a:defRPr sz="3000">
                <a:solidFill>
                  <a:srgbClr val="FF6C00"/>
                </a:solidFill>
              </a:defRPr>
            </a:lvl5pPr>
          </a:lstStyle>
          <a:p>
            <a:pPr lvl="0"/>
            <a:r>
              <a:rPr lang="en-US"/>
              <a:t>Subtitle</a:t>
            </a:r>
          </a:p>
        </p:txBody>
      </p:sp>
      <p:sp>
        <p:nvSpPr>
          <p:cNvPr id="16" name="Text Placeholder 9"/>
          <p:cNvSpPr>
            <a:spLocks noGrp="1"/>
          </p:cNvSpPr>
          <p:nvPr>
            <p:ph type="body" sz="quarter" idx="13" hasCustomPrompt="1"/>
          </p:nvPr>
        </p:nvSpPr>
        <p:spPr>
          <a:xfrm>
            <a:off x="576263" y="369888"/>
            <a:ext cx="552450" cy="609600"/>
          </a:xfrm>
          <a:prstGeom prst="rect">
            <a:avLst/>
          </a:prstGeom>
          <a:blipFill dpi="0"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a:blipFill>
        </p:spPr>
        <p:txBody>
          <a:bodyPr>
            <a:noAutofit/>
          </a:bodyPr>
          <a:lstStyle>
            <a:lvl1pPr marL="0" indent="0">
              <a:buNone/>
              <a:defRPr sz="100"/>
            </a:lvl1pPr>
          </a:lstStyle>
          <a:p>
            <a:pPr lvl="0"/>
            <a:r>
              <a:rPr lang="en-US"/>
              <a:t>.</a:t>
            </a:r>
          </a:p>
        </p:txBody>
      </p:sp>
    </p:spTree>
    <p:extLst>
      <p:ext uri="{BB962C8B-B14F-4D97-AF65-F5344CB8AC3E}">
        <p14:creationId xmlns:p14="http://schemas.microsoft.com/office/powerpoint/2010/main" val="36310537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5" pos="5397"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7" name="Titel 6">
            <a:extLst>
              <a:ext uri="{FF2B5EF4-FFF2-40B4-BE49-F238E27FC236}">
                <a16:creationId xmlns:a16="http://schemas.microsoft.com/office/drawing/2014/main" id="{CC9CF60C-F237-4C35-B5B9-DCAC15891EE3}"/>
              </a:ext>
            </a:extLst>
          </p:cNvPr>
          <p:cNvSpPr>
            <a:spLocks noGrp="1"/>
          </p:cNvSpPr>
          <p:nvPr>
            <p:ph type="title"/>
          </p:nvPr>
        </p:nvSpPr>
        <p:spPr/>
        <p:txBody>
          <a:bodyPr/>
          <a:lstStyle>
            <a:lvl1pPr>
              <a:defRPr/>
            </a:lvl1pPr>
          </a:lstStyle>
          <a:p>
            <a:r>
              <a:rPr lang="en-GB"/>
              <a:t>Click to edit Master title style</a:t>
            </a:r>
            <a:endParaRPr lang="en-US"/>
          </a:p>
        </p:txBody>
      </p:sp>
      <p:sp>
        <p:nvSpPr>
          <p:cNvPr id="3" name="Date Placeholder 2">
            <a:extLst>
              <a:ext uri="{FF2B5EF4-FFF2-40B4-BE49-F238E27FC236}">
                <a16:creationId xmlns:a16="http://schemas.microsoft.com/office/drawing/2014/main" id="{5249DBEF-F615-45A1-AA51-C34CD01BC994}"/>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0443A0FA-AB68-49F8-A8DA-E9F3A2F1B80A}"/>
              </a:ext>
            </a:extLst>
          </p:cNvPr>
          <p:cNvSpPr>
            <a:spLocks noGrp="1"/>
          </p:cNvSpPr>
          <p:nvPr>
            <p:ph type="ftr" sz="quarter" idx="11"/>
          </p:nvPr>
        </p:nvSpPr>
        <p:spPr/>
        <p:txBody>
          <a:bodyPr/>
          <a:lstStyle/>
          <a:p>
            <a:endParaRPr lang="en-US"/>
          </a:p>
        </p:txBody>
      </p:sp>
      <p:sp>
        <p:nvSpPr>
          <p:cNvPr id="8" name="Slide Number Placeholder 7">
            <a:extLst>
              <a:ext uri="{FF2B5EF4-FFF2-40B4-BE49-F238E27FC236}">
                <a16:creationId xmlns:a16="http://schemas.microsoft.com/office/drawing/2014/main" id="{E1F4F1C2-2D04-4080-9FD1-F04C6A8525E5}"/>
              </a:ext>
            </a:extLst>
          </p:cNvPr>
          <p:cNvSpPr>
            <a:spLocks noGrp="1"/>
          </p:cNvSpPr>
          <p:nvPr>
            <p:ph type="sldNum" sz="quarter" idx="12"/>
          </p:nvPr>
        </p:nvSpPr>
        <p:spPr/>
        <p:txBody>
          <a:bodyPr/>
          <a:lstStyle/>
          <a:p>
            <a:fld id="{82F89014-7F8D-47C1-8D79-17A715C9D2B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14533" y="2325818"/>
            <a:ext cx="2929467" cy="2817682"/>
          </a:xfrm>
          <a:prstGeom prst="rect">
            <a:avLst/>
          </a:prstGeom>
        </p:spPr>
      </p:pic>
      <p:sp>
        <p:nvSpPr>
          <p:cNvPr id="7" name="Title 1"/>
          <p:cNvSpPr>
            <a:spLocks noGrp="1"/>
          </p:cNvSpPr>
          <p:nvPr>
            <p:ph type="title" hasCustomPrompt="1"/>
          </p:nvPr>
        </p:nvSpPr>
        <p:spPr>
          <a:xfrm>
            <a:off x="576262" y="835024"/>
            <a:ext cx="5990400" cy="3168000"/>
          </a:xfrm>
          <a:prstGeom prst="rect">
            <a:avLst/>
          </a:prstGeom>
        </p:spPr>
        <p:txBody>
          <a:bodyPr lIns="0" tIns="0" rIns="0">
            <a:normAutofit/>
          </a:bodyPr>
          <a:lstStyle>
            <a:lvl1pPr marL="176400" indent="-176400">
              <a:lnSpc>
                <a:spcPct val="100000"/>
              </a:lnSpc>
              <a:spcAft>
                <a:spcPts val="1200"/>
              </a:spcAft>
              <a:defRPr sz="3600" baseline="0">
                <a:solidFill>
                  <a:schemeClr val="accent2"/>
                </a:solidFill>
              </a:defRPr>
            </a:lvl1pPr>
          </a:lstStyle>
          <a:p>
            <a:r>
              <a:rPr lang="en-US" dirty="0"/>
              <a:t>“Quote”</a:t>
            </a:r>
          </a:p>
        </p:txBody>
      </p:sp>
      <p:sp>
        <p:nvSpPr>
          <p:cNvPr id="4" name="Date Placeholder 3">
            <a:extLst>
              <a:ext uri="{FF2B5EF4-FFF2-40B4-BE49-F238E27FC236}">
                <a16:creationId xmlns:a16="http://schemas.microsoft.com/office/drawing/2014/main" id="{B0A140A6-5D0E-4488-95CA-4733486F593B}"/>
              </a:ext>
            </a:extLst>
          </p:cNvPr>
          <p:cNvSpPr>
            <a:spLocks noGrp="1"/>
          </p:cNvSpPr>
          <p:nvPr>
            <p:ph type="dt" sz="half" idx="10"/>
          </p:nvPr>
        </p:nvSpPr>
        <p:spPr/>
        <p:txBody>
          <a:bodyPr/>
          <a:lstStyle/>
          <a:p>
            <a:endParaRPr lang="en-US"/>
          </a:p>
        </p:txBody>
      </p:sp>
      <p:sp>
        <p:nvSpPr>
          <p:cNvPr id="8" name="Footer Placeholder 7">
            <a:extLst>
              <a:ext uri="{FF2B5EF4-FFF2-40B4-BE49-F238E27FC236}">
                <a16:creationId xmlns:a16="http://schemas.microsoft.com/office/drawing/2014/main" id="{8B200B3A-B3FB-4A32-A145-4E221A432DD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7DC275C-83AD-4E74-9F99-2A21F1C78853}"/>
              </a:ext>
            </a:extLst>
          </p:cNvPr>
          <p:cNvSpPr>
            <a:spLocks noGrp="1"/>
          </p:cNvSpPr>
          <p:nvPr>
            <p:ph type="sldNum" sz="quarter" idx="12"/>
          </p:nvPr>
        </p:nvSpPr>
        <p:spPr/>
        <p:txBody>
          <a:bodyPr/>
          <a:lstStyle/>
          <a:p>
            <a:fld id="{82F89014-7F8D-47C1-8D79-17A715C9D2BB}" type="slidenum">
              <a:rPr lang="en-US" smtClean="0"/>
              <a:pPr/>
              <a:t>‹#›</a:t>
            </a:fld>
            <a:endParaRPr lang="en-US"/>
          </a:p>
        </p:txBody>
      </p:sp>
    </p:spTree>
    <p:extLst>
      <p:ext uri="{BB962C8B-B14F-4D97-AF65-F5344CB8AC3E}">
        <p14:creationId xmlns:p14="http://schemas.microsoft.com/office/powerpoint/2010/main" val="545479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preserve="1">
  <p:cSld name="Quote (white text - on dark image)">
    <p:spTree>
      <p:nvGrpSpPr>
        <p:cNvPr id="1" name=""/>
        <p:cNvGrpSpPr/>
        <p:nvPr/>
      </p:nvGrpSpPr>
      <p:grpSpPr>
        <a:xfrm>
          <a:off x="0" y="0"/>
          <a:ext cx="0" cy="0"/>
          <a:chOff x="0" y="0"/>
          <a:chExt cx="0" cy="0"/>
        </a:xfrm>
      </p:grpSpPr>
      <p:sp>
        <p:nvSpPr>
          <p:cNvPr id="10" name="Picture Placeholder 9"/>
          <p:cNvSpPr>
            <a:spLocks noGrp="1"/>
          </p:cNvSpPr>
          <p:nvPr>
            <p:ph type="pic" sz="quarter" idx="13" hasCustomPrompt="1"/>
          </p:nvPr>
        </p:nvSpPr>
        <p:spPr>
          <a:xfrm>
            <a:off x="0" y="0"/>
            <a:ext cx="9144000" cy="5143500"/>
          </a:xfrm>
          <a:prstGeom prst="rect">
            <a:avLst/>
          </a:prstGeom>
          <a:solidFill>
            <a:schemeClr val="accent6"/>
          </a:solidFill>
        </p:spPr>
        <p:txBody>
          <a:bodyPr/>
          <a:lstStyle>
            <a:lvl1pPr marL="0" indent="0" algn="ctr">
              <a:lnSpc>
                <a:spcPct val="100000"/>
              </a:lnSpc>
              <a:buNone/>
              <a:defRPr sz="1600"/>
            </a:lvl1pPr>
          </a:lstStyle>
          <a:p>
            <a:r>
              <a:rPr lang="en-US" noProof="0" dirty="0"/>
              <a:t>Drag picture into placeholder</a:t>
            </a:r>
          </a:p>
        </p:txBody>
      </p:sp>
      <p:sp>
        <p:nvSpPr>
          <p:cNvPr id="2" name="Date Placeholder 1">
            <a:extLst>
              <a:ext uri="{FF2B5EF4-FFF2-40B4-BE49-F238E27FC236}">
                <a16:creationId xmlns:a16="http://schemas.microsoft.com/office/drawing/2014/main" id="{095FDA8F-E5DE-42B3-BE10-7B8BCDC83F25}"/>
              </a:ext>
            </a:extLst>
          </p:cNvPr>
          <p:cNvSpPr>
            <a:spLocks noGrp="1"/>
          </p:cNvSpPr>
          <p:nvPr>
            <p:ph type="dt" sz="half" idx="14"/>
          </p:nvPr>
        </p:nvSpPr>
        <p:spPr/>
        <p:txBody>
          <a:bodyPr/>
          <a:lstStyle/>
          <a:p>
            <a:endParaRPr lang="en-US"/>
          </a:p>
        </p:txBody>
      </p:sp>
      <p:sp>
        <p:nvSpPr>
          <p:cNvPr id="3" name="Footer Placeholder 2">
            <a:extLst>
              <a:ext uri="{FF2B5EF4-FFF2-40B4-BE49-F238E27FC236}">
                <a16:creationId xmlns:a16="http://schemas.microsoft.com/office/drawing/2014/main" id="{ED6D733F-B7CE-451D-A09C-370A3D494B34}"/>
              </a:ext>
            </a:extLst>
          </p:cNvPr>
          <p:cNvSpPr>
            <a:spLocks noGrp="1"/>
          </p:cNvSpPr>
          <p:nvPr>
            <p:ph type="ftr" sz="quarter" idx="15"/>
          </p:nvPr>
        </p:nvSpPr>
        <p:spPr/>
        <p:txBody>
          <a:bodyPr/>
          <a:lstStyle/>
          <a:p>
            <a:endParaRPr lang="en-US"/>
          </a:p>
        </p:txBody>
      </p:sp>
      <p:sp>
        <p:nvSpPr>
          <p:cNvPr id="5" name="Slide Number Placeholder 4">
            <a:extLst>
              <a:ext uri="{FF2B5EF4-FFF2-40B4-BE49-F238E27FC236}">
                <a16:creationId xmlns:a16="http://schemas.microsoft.com/office/drawing/2014/main" id="{394006D7-7C1F-4025-93C7-D6BFDD015ACE}"/>
              </a:ext>
            </a:extLst>
          </p:cNvPr>
          <p:cNvSpPr>
            <a:spLocks noGrp="1"/>
          </p:cNvSpPr>
          <p:nvPr>
            <p:ph type="sldNum" sz="quarter" idx="16"/>
          </p:nvPr>
        </p:nvSpPr>
        <p:spPr/>
        <p:txBody>
          <a:bodyPr/>
          <a:lstStyle/>
          <a:p>
            <a:fld id="{82F89014-7F8D-47C1-8D79-17A715C9D2BB}" type="slidenum">
              <a:rPr lang="en-US" smtClean="0"/>
              <a:pPr/>
              <a:t>‹#›</a:t>
            </a:fld>
            <a:endParaRPr lang="en-US"/>
          </a:p>
        </p:txBody>
      </p:sp>
      <p:sp>
        <p:nvSpPr>
          <p:cNvPr id="7" name="Title 1">
            <a:extLst>
              <a:ext uri="{FF2B5EF4-FFF2-40B4-BE49-F238E27FC236}">
                <a16:creationId xmlns:a16="http://schemas.microsoft.com/office/drawing/2014/main" id="{C8A7EB86-3F9E-4A42-81FA-F215DE6BC51F}"/>
              </a:ext>
            </a:extLst>
          </p:cNvPr>
          <p:cNvSpPr>
            <a:spLocks noGrp="1"/>
          </p:cNvSpPr>
          <p:nvPr>
            <p:ph type="title" hasCustomPrompt="1"/>
          </p:nvPr>
        </p:nvSpPr>
        <p:spPr>
          <a:xfrm>
            <a:off x="576262" y="835024"/>
            <a:ext cx="5990400" cy="3168000"/>
          </a:xfrm>
          <a:prstGeom prst="rect">
            <a:avLst/>
          </a:prstGeom>
        </p:spPr>
        <p:txBody>
          <a:bodyPr lIns="0" tIns="0" rIns="0">
            <a:normAutofit/>
          </a:bodyPr>
          <a:lstStyle>
            <a:lvl1pPr marL="176400" indent="-176400">
              <a:lnSpc>
                <a:spcPct val="100000"/>
              </a:lnSpc>
              <a:spcAft>
                <a:spcPts val="1200"/>
              </a:spcAft>
              <a:defRPr sz="3600" baseline="0">
                <a:solidFill>
                  <a:schemeClr val="bg1"/>
                </a:solidFill>
              </a:defRPr>
            </a:lvl1pPr>
          </a:lstStyle>
          <a:p>
            <a:r>
              <a:rPr lang="en-US" dirty="0"/>
              <a:t>“Quote”</a:t>
            </a:r>
          </a:p>
        </p:txBody>
      </p:sp>
    </p:spTree>
    <p:extLst>
      <p:ext uri="{BB962C8B-B14F-4D97-AF65-F5344CB8AC3E}">
        <p14:creationId xmlns:p14="http://schemas.microsoft.com/office/powerpoint/2010/main" val="30777870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preserve="1">
  <p:cSld name="Quote (dark text - on light image)">
    <p:spTree>
      <p:nvGrpSpPr>
        <p:cNvPr id="1" name=""/>
        <p:cNvGrpSpPr/>
        <p:nvPr/>
      </p:nvGrpSpPr>
      <p:grpSpPr>
        <a:xfrm>
          <a:off x="0" y="0"/>
          <a:ext cx="0" cy="0"/>
          <a:chOff x="0" y="0"/>
          <a:chExt cx="0" cy="0"/>
        </a:xfrm>
      </p:grpSpPr>
      <p:sp>
        <p:nvSpPr>
          <p:cNvPr id="10" name="Picture Placeholder 9"/>
          <p:cNvSpPr>
            <a:spLocks noGrp="1"/>
          </p:cNvSpPr>
          <p:nvPr>
            <p:ph type="pic" sz="quarter" idx="13" hasCustomPrompt="1"/>
          </p:nvPr>
        </p:nvSpPr>
        <p:spPr>
          <a:xfrm>
            <a:off x="0" y="0"/>
            <a:ext cx="9144000" cy="5143500"/>
          </a:xfrm>
          <a:prstGeom prst="rect">
            <a:avLst/>
          </a:prstGeom>
          <a:solidFill>
            <a:schemeClr val="accent6"/>
          </a:solidFill>
        </p:spPr>
        <p:txBody>
          <a:bodyPr/>
          <a:lstStyle>
            <a:lvl1pPr marL="0" indent="0" algn="ctr">
              <a:lnSpc>
                <a:spcPct val="100000"/>
              </a:lnSpc>
              <a:buNone/>
              <a:defRPr sz="1600"/>
            </a:lvl1pPr>
          </a:lstStyle>
          <a:p>
            <a:r>
              <a:rPr lang="en-US" dirty="0"/>
              <a:t>Drag </a:t>
            </a:r>
            <a:r>
              <a:rPr lang="en-US" noProof="0" dirty="0"/>
              <a:t>picture</a:t>
            </a:r>
            <a:r>
              <a:rPr lang="en-US" dirty="0"/>
              <a:t> into placeholder</a:t>
            </a:r>
          </a:p>
        </p:txBody>
      </p:sp>
      <p:sp>
        <p:nvSpPr>
          <p:cNvPr id="2" name="Date Placeholder 1">
            <a:extLst>
              <a:ext uri="{FF2B5EF4-FFF2-40B4-BE49-F238E27FC236}">
                <a16:creationId xmlns:a16="http://schemas.microsoft.com/office/drawing/2014/main" id="{BB5D03DB-E24A-4B52-B9D9-B3D6DF213897}"/>
              </a:ext>
            </a:extLst>
          </p:cNvPr>
          <p:cNvSpPr>
            <a:spLocks noGrp="1"/>
          </p:cNvSpPr>
          <p:nvPr>
            <p:ph type="dt" sz="half" idx="14"/>
          </p:nvPr>
        </p:nvSpPr>
        <p:spPr/>
        <p:txBody>
          <a:bodyPr/>
          <a:lstStyle/>
          <a:p>
            <a:endParaRPr lang="en-US"/>
          </a:p>
        </p:txBody>
      </p:sp>
      <p:sp>
        <p:nvSpPr>
          <p:cNvPr id="3" name="Footer Placeholder 2">
            <a:extLst>
              <a:ext uri="{FF2B5EF4-FFF2-40B4-BE49-F238E27FC236}">
                <a16:creationId xmlns:a16="http://schemas.microsoft.com/office/drawing/2014/main" id="{F08D1E53-7D02-44DA-8691-6E53E6200A05}"/>
              </a:ext>
            </a:extLst>
          </p:cNvPr>
          <p:cNvSpPr>
            <a:spLocks noGrp="1"/>
          </p:cNvSpPr>
          <p:nvPr>
            <p:ph type="ftr" sz="quarter" idx="15"/>
          </p:nvPr>
        </p:nvSpPr>
        <p:spPr/>
        <p:txBody>
          <a:bodyPr/>
          <a:lstStyle/>
          <a:p>
            <a:endParaRPr lang="en-US"/>
          </a:p>
        </p:txBody>
      </p:sp>
      <p:sp>
        <p:nvSpPr>
          <p:cNvPr id="5" name="Slide Number Placeholder 4">
            <a:extLst>
              <a:ext uri="{FF2B5EF4-FFF2-40B4-BE49-F238E27FC236}">
                <a16:creationId xmlns:a16="http://schemas.microsoft.com/office/drawing/2014/main" id="{433AB17E-1E0B-4FA0-982D-17BEFEF8771F}"/>
              </a:ext>
            </a:extLst>
          </p:cNvPr>
          <p:cNvSpPr>
            <a:spLocks noGrp="1"/>
          </p:cNvSpPr>
          <p:nvPr>
            <p:ph type="sldNum" sz="quarter" idx="16"/>
          </p:nvPr>
        </p:nvSpPr>
        <p:spPr/>
        <p:txBody>
          <a:bodyPr/>
          <a:lstStyle/>
          <a:p>
            <a:fld id="{82F89014-7F8D-47C1-8D79-17A715C9D2BB}" type="slidenum">
              <a:rPr lang="en-US" smtClean="0"/>
              <a:pPr/>
              <a:t>‹#›</a:t>
            </a:fld>
            <a:endParaRPr lang="en-US"/>
          </a:p>
        </p:txBody>
      </p:sp>
      <p:sp>
        <p:nvSpPr>
          <p:cNvPr id="7" name="Title 1">
            <a:extLst>
              <a:ext uri="{FF2B5EF4-FFF2-40B4-BE49-F238E27FC236}">
                <a16:creationId xmlns:a16="http://schemas.microsoft.com/office/drawing/2014/main" id="{628E9124-E359-49E6-A14A-2497E35E512E}"/>
              </a:ext>
            </a:extLst>
          </p:cNvPr>
          <p:cNvSpPr>
            <a:spLocks noGrp="1"/>
          </p:cNvSpPr>
          <p:nvPr>
            <p:ph type="title" hasCustomPrompt="1"/>
          </p:nvPr>
        </p:nvSpPr>
        <p:spPr>
          <a:xfrm>
            <a:off x="576262" y="835024"/>
            <a:ext cx="5990400" cy="3168000"/>
          </a:xfrm>
          <a:prstGeom prst="rect">
            <a:avLst/>
          </a:prstGeom>
        </p:spPr>
        <p:txBody>
          <a:bodyPr lIns="0" tIns="0" rIns="0">
            <a:normAutofit/>
          </a:bodyPr>
          <a:lstStyle>
            <a:lvl1pPr marL="176400" indent="-176400">
              <a:lnSpc>
                <a:spcPct val="100000"/>
              </a:lnSpc>
              <a:spcAft>
                <a:spcPts val="1200"/>
              </a:spcAft>
              <a:defRPr sz="3600" baseline="0">
                <a:solidFill>
                  <a:schemeClr val="tx1"/>
                </a:solidFill>
              </a:defRPr>
            </a:lvl1pPr>
          </a:lstStyle>
          <a:p>
            <a:r>
              <a:rPr lang="en-US" dirty="0"/>
              <a:t>“Quote”</a:t>
            </a:r>
          </a:p>
        </p:txBody>
      </p:sp>
    </p:spTree>
    <p:extLst>
      <p:ext uri="{BB962C8B-B14F-4D97-AF65-F5344CB8AC3E}">
        <p14:creationId xmlns:p14="http://schemas.microsoft.com/office/powerpoint/2010/main" val="485044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preserve="1">
  <p:cSld name="End slide">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4226F7B-C707-4C07-B686-02CD29F0CADB}"/>
              </a:ext>
            </a:extLst>
          </p:cNvPr>
          <p:cNvSpPr>
            <a:spLocks noGrp="1"/>
          </p:cNvSpPr>
          <p:nvPr>
            <p:ph type="body" sz="quarter" idx="15" hasCustomPrompt="1"/>
          </p:nvPr>
        </p:nvSpPr>
        <p:spPr>
          <a:xfrm>
            <a:off x="576263" y="1944888"/>
            <a:ext cx="3708400" cy="1594378"/>
          </a:xfrm>
        </p:spPr>
        <p:txBody>
          <a:bodyPr/>
          <a:lstStyle>
            <a:lvl1pPr marL="0" indent="0">
              <a:buNone/>
              <a:tabLst/>
              <a:defRPr lang="en-US" sz="5000" kern="1200" dirty="0" smtClean="0">
                <a:solidFill>
                  <a:schemeClr val="tx1"/>
                </a:solidFill>
                <a:latin typeface="+mj-lt"/>
                <a:ea typeface="+mj-ea"/>
                <a:cs typeface="+mj-cs"/>
              </a:defRPr>
            </a:lvl1pPr>
          </a:lstStyle>
          <a:p>
            <a:pPr lvl="0"/>
            <a:r>
              <a:rPr lang="en-US" dirty="0"/>
              <a:t>Closing line</a:t>
            </a:r>
          </a:p>
        </p:txBody>
      </p:sp>
      <p:sp>
        <p:nvSpPr>
          <p:cNvPr id="12" name="Text Placeholder 11"/>
          <p:cNvSpPr>
            <a:spLocks noGrp="1"/>
          </p:cNvSpPr>
          <p:nvPr>
            <p:ph type="body" sz="quarter" idx="14" hasCustomPrompt="1"/>
          </p:nvPr>
        </p:nvSpPr>
        <p:spPr>
          <a:xfrm>
            <a:off x="576263" y="4330700"/>
            <a:ext cx="5112709" cy="448866"/>
          </a:xfrm>
          <a:prstGeom prst="rect">
            <a:avLst/>
          </a:prstGeom>
        </p:spPr>
        <p:txBody>
          <a:bodyPr lIns="0" tIns="0" rIns="0" bIns="0">
            <a:noAutofit/>
          </a:bodyPr>
          <a:lstStyle>
            <a:lvl1pPr marL="0" indent="0">
              <a:lnSpc>
                <a:spcPct val="100000"/>
              </a:lnSpc>
              <a:spcBef>
                <a:spcPts val="0"/>
              </a:spcBef>
              <a:buNone/>
              <a:defRPr sz="1400">
                <a:solidFill>
                  <a:schemeClr val="tx1"/>
                </a:solidFill>
              </a:defRPr>
            </a:lvl1pPr>
            <a:lvl2pPr marL="0" indent="0">
              <a:buNone/>
              <a:defRPr sz="1000"/>
            </a:lvl2pPr>
            <a:lvl3pPr marL="0" indent="0">
              <a:buNone/>
              <a:defRPr sz="1000"/>
            </a:lvl3pPr>
            <a:lvl4pPr marL="0" indent="0">
              <a:buNone/>
              <a:defRPr sz="1000"/>
            </a:lvl4pPr>
            <a:lvl5pPr marL="0" indent="0">
              <a:buNone/>
              <a:defRPr sz="1000"/>
            </a:lvl5pPr>
          </a:lstStyle>
          <a:p>
            <a:pPr lvl="0"/>
            <a:r>
              <a:rPr lang="en-US" dirty="0"/>
              <a:t>Department</a:t>
            </a:r>
            <a:br>
              <a:rPr lang="en-US" dirty="0"/>
            </a:br>
            <a:r>
              <a:rPr lang="en-US" dirty="0"/>
              <a:t>Date</a:t>
            </a:r>
          </a:p>
        </p:txBody>
      </p:sp>
      <p:pic>
        <p:nvPicPr>
          <p:cNvPr id="9" name="Picture 8">
            <a:extLst>
              <a:ext uri="{FF2B5EF4-FFF2-40B4-BE49-F238E27FC236}">
                <a16:creationId xmlns:a16="http://schemas.microsoft.com/office/drawing/2014/main" id="{8ED1E7E9-0B74-D54C-8C9A-067E1D0C0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84178" y="1283678"/>
            <a:ext cx="3859822" cy="3859822"/>
          </a:xfrm>
          <a:prstGeom prst="rect">
            <a:avLst/>
          </a:prstGeom>
        </p:spPr>
      </p:pic>
      <p:sp>
        <p:nvSpPr>
          <p:cNvPr id="7" name="Text Placeholder 9">
            <a:extLst>
              <a:ext uri="{FF2B5EF4-FFF2-40B4-BE49-F238E27FC236}">
                <a16:creationId xmlns:a16="http://schemas.microsoft.com/office/drawing/2014/main" id="{6A798CCC-F599-47BC-84EE-8CAA3D22063C}"/>
              </a:ext>
            </a:extLst>
          </p:cNvPr>
          <p:cNvSpPr>
            <a:spLocks noGrp="1"/>
          </p:cNvSpPr>
          <p:nvPr>
            <p:ph type="body" sz="quarter" idx="16" hasCustomPrompt="1"/>
          </p:nvPr>
        </p:nvSpPr>
        <p:spPr>
          <a:xfrm>
            <a:off x="576263" y="369888"/>
            <a:ext cx="552450" cy="609600"/>
          </a:xfrm>
          <a:prstGeom prst="rect">
            <a:avLst/>
          </a:prstGeom>
          <a:blipFill dpi="0"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p:spPr>
        <p:txBody>
          <a:bodyPr>
            <a:noAutofit/>
          </a:bodyPr>
          <a:lstStyle>
            <a:lvl1pPr marL="0" indent="0">
              <a:buNone/>
              <a:defRPr sz="100"/>
            </a:lvl1pPr>
          </a:lstStyle>
          <a:p>
            <a:pPr lvl="0"/>
            <a:r>
              <a:rPr lang="en-US" dirty="0"/>
              <a:t>.</a:t>
            </a:r>
          </a:p>
        </p:txBody>
      </p:sp>
    </p:spTree>
    <p:extLst>
      <p:ext uri="{BB962C8B-B14F-4D97-AF65-F5344CB8AC3E}">
        <p14:creationId xmlns:p14="http://schemas.microsoft.com/office/powerpoint/2010/main" val="19765636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Agenda">
  <p:cSld name="1_Agenda">
    <p:spTree>
      <p:nvGrpSpPr>
        <p:cNvPr id="1" name="Shape 34"/>
        <p:cNvGrpSpPr/>
        <p:nvPr/>
      </p:nvGrpSpPr>
      <p:grpSpPr>
        <a:xfrm>
          <a:off x="0" y="0"/>
          <a:ext cx="0" cy="0"/>
          <a:chOff x="0" y="0"/>
          <a:chExt cx="0" cy="0"/>
        </a:xfrm>
      </p:grpSpPr>
      <p:sp>
        <p:nvSpPr>
          <p:cNvPr id="35" name="Google Shape;35;p10"/>
          <p:cNvSpPr txBox="1">
            <a:spLocks noGrp="1"/>
          </p:cNvSpPr>
          <p:nvPr>
            <p:ph type="title"/>
          </p:nvPr>
        </p:nvSpPr>
        <p:spPr>
          <a:xfrm>
            <a:off x="478800" y="431546"/>
            <a:ext cx="8079968" cy="462759"/>
          </a:xfrm>
          <a:prstGeom prst="rect">
            <a:avLst/>
          </a:prstGeom>
          <a:noFill/>
          <a:ln>
            <a:noFill/>
          </a:ln>
        </p:spPr>
        <p:txBody>
          <a:bodyPr spcFirstLastPara="1" wrap="square" lIns="91425" tIns="0" rIns="91425" bIns="0" anchor="t" anchorCtr="0">
            <a:noAutofit/>
          </a:bodyPr>
          <a:lstStyle>
            <a:lvl1pPr lvl="0" algn="l">
              <a:lnSpc>
                <a:spcPct val="150000"/>
              </a:lnSpc>
              <a:spcBef>
                <a:spcPts val="0"/>
              </a:spcBef>
              <a:spcAft>
                <a:spcPts val="0"/>
              </a:spcAft>
              <a:buClr>
                <a:schemeClr val="dk1"/>
              </a:buClr>
              <a:buSzPts val="3200"/>
              <a:buFont typeface="Arial"/>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6" name="Google Shape;36;p10"/>
          <p:cNvSpPr txBox="1">
            <a:spLocks noGrp="1"/>
          </p:cNvSpPr>
          <p:nvPr>
            <p:ph type="body" idx="1"/>
          </p:nvPr>
        </p:nvSpPr>
        <p:spPr>
          <a:xfrm>
            <a:off x="487770" y="1152000"/>
            <a:ext cx="8079968" cy="3182379"/>
          </a:xfrm>
          <a:prstGeom prst="rect">
            <a:avLst/>
          </a:prstGeom>
          <a:noFill/>
          <a:ln>
            <a:noFill/>
          </a:ln>
        </p:spPr>
        <p:txBody>
          <a:bodyPr spcFirstLastPara="1" wrap="square" lIns="91425" tIns="0" rIns="91425" bIns="45700" anchor="t" anchorCtr="0">
            <a:noAutofit/>
          </a:bodyPr>
          <a:lstStyle>
            <a:lvl1pPr marL="457200" lvl="0" indent="-323850" algn="l">
              <a:lnSpc>
                <a:spcPct val="160000"/>
              </a:lnSpc>
              <a:spcBef>
                <a:spcPts val="0"/>
              </a:spcBef>
              <a:spcAft>
                <a:spcPts val="0"/>
              </a:spcAft>
              <a:buSzPts val="1500"/>
              <a:buChar char="•"/>
              <a:defRPr sz="1500"/>
            </a:lvl1pPr>
            <a:lvl2pPr marL="914400" lvl="1" indent="-323850" algn="l">
              <a:lnSpc>
                <a:spcPct val="160000"/>
              </a:lnSpc>
              <a:spcBef>
                <a:spcPts val="600"/>
              </a:spcBef>
              <a:spcAft>
                <a:spcPts val="0"/>
              </a:spcAft>
              <a:buSzPts val="1500"/>
              <a:buChar char="•"/>
              <a:defRPr sz="1500"/>
            </a:lvl2pPr>
            <a:lvl3pPr marL="1371600" lvl="2" indent="-323850" algn="l">
              <a:lnSpc>
                <a:spcPct val="160000"/>
              </a:lnSpc>
              <a:spcBef>
                <a:spcPts val="600"/>
              </a:spcBef>
              <a:spcAft>
                <a:spcPts val="0"/>
              </a:spcAft>
              <a:buSzPts val="1500"/>
              <a:buChar char="•"/>
              <a:defRPr sz="1500"/>
            </a:lvl3pPr>
            <a:lvl4pPr marL="1828800" lvl="3" indent="-323850" algn="l">
              <a:lnSpc>
                <a:spcPct val="160000"/>
              </a:lnSpc>
              <a:spcBef>
                <a:spcPts val="600"/>
              </a:spcBef>
              <a:spcAft>
                <a:spcPts val="0"/>
              </a:spcAft>
              <a:buSzPts val="1500"/>
              <a:buChar char="•"/>
              <a:defRPr sz="1500"/>
            </a:lvl4pPr>
            <a:lvl5pPr marL="2286000" lvl="4" indent="-323850" algn="l">
              <a:lnSpc>
                <a:spcPct val="160000"/>
              </a:lnSpc>
              <a:spcBef>
                <a:spcPts val="600"/>
              </a:spcBef>
              <a:spcAft>
                <a:spcPts val="0"/>
              </a:spcAft>
              <a:buSzPts val="1500"/>
              <a:buChar char="•"/>
              <a:defRPr sz="1500"/>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38" name="Google Shape;38;p10"/>
          <p:cNvSpPr txBox="1">
            <a:spLocks noGrp="1"/>
          </p:cNvSpPr>
          <p:nvPr>
            <p:ph type="dt" idx="10"/>
          </p:nvPr>
        </p:nvSpPr>
        <p:spPr>
          <a:xfrm>
            <a:off x="1878884" y="4722258"/>
            <a:ext cx="3086100" cy="162814"/>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SzPts val="1400"/>
              <a:buNone/>
              <a:defRPr sz="800">
                <a:solidFill>
                  <a:srgbClr val="97989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 name="Google Shape;39;p10"/>
          <p:cNvSpPr txBox="1">
            <a:spLocks noGrp="1"/>
          </p:cNvSpPr>
          <p:nvPr>
            <p:ph type="ftr" idx="11"/>
          </p:nvPr>
        </p:nvSpPr>
        <p:spPr>
          <a:xfrm>
            <a:off x="1878884" y="4531201"/>
            <a:ext cx="3086100" cy="162244"/>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SzPts val="1400"/>
              <a:buNone/>
              <a:defRPr sz="800">
                <a:solidFill>
                  <a:srgbClr val="97989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446852442"/>
      </p:ext>
    </p:extLst>
  </p:cSld>
  <p:clrMapOvr>
    <a:masterClrMapping/>
  </p:clrMapOvr>
  <p:extLst>
    <p:ext uri="{DCECCB84-F9BA-43D5-87BE-67443E8EF086}">
      <p15:sldGuideLst xmlns:p15="http://schemas.microsoft.com/office/powerpoint/2012/main"/>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Title, text and image on left side">
    <p:spTree>
      <p:nvGrpSpPr>
        <p:cNvPr id="1" name=""/>
        <p:cNvGrpSpPr/>
        <p:nvPr/>
      </p:nvGrpSpPr>
      <p:grpSpPr>
        <a:xfrm>
          <a:off x="0" y="0"/>
          <a:ext cx="0" cy="0"/>
          <a:chOff x="0" y="0"/>
          <a:chExt cx="0" cy="0"/>
        </a:xfrm>
      </p:grpSpPr>
      <p:sp>
        <p:nvSpPr>
          <p:cNvPr id="9" name="Date Placeholder 3"/>
          <p:cNvSpPr>
            <a:spLocks noGrp="1"/>
          </p:cNvSpPr>
          <p:nvPr>
            <p:ph type="dt" sz="half" idx="15"/>
          </p:nvPr>
        </p:nvSpPr>
        <p:spPr>
          <a:xfrm>
            <a:off x="1044000" y="4722258"/>
            <a:ext cx="3086100" cy="162814"/>
          </a:xfrm>
        </p:spPr>
        <p:txBody>
          <a:bodyPr/>
          <a:lstStyle/>
          <a:p>
            <a:endParaRPr lang="de-DE"/>
          </a:p>
        </p:txBody>
      </p:sp>
      <p:sp>
        <p:nvSpPr>
          <p:cNvPr id="10" name="Footer Placeholder 4"/>
          <p:cNvSpPr>
            <a:spLocks noGrp="1"/>
          </p:cNvSpPr>
          <p:nvPr>
            <p:ph type="ftr" sz="quarter" idx="16"/>
          </p:nvPr>
        </p:nvSpPr>
        <p:spPr>
          <a:xfrm>
            <a:off x="1044000" y="4531201"/>
            <a:ext cx="3086100" cy="162244"/>
          </a:xfrm>
        </p:spPr>
        <p:txBody>
          <a:bodyPr/>
          <a:lstStyle/>
          <a:p>
            <a:endParaRPr lang="de-DE"/>
          </a:p>
        </p:txBody>
      </p:sp>
      <p:cxnSp>
        <p:nvCxnSpPr>
          <p:cNvPr id="11" name="Straight Connector 10"/>
          <p:cNvCxnSpPr/>
          <p:nvPr userDrawn="1"/>
        </p:nvCxnSpPr>
        <p:spPr>
          <a:xfrm flipV="1">
            <a:off x="576263" y="4443414"/>
            <a:ext cx="3995737" cy="1"/>
          </a:xfrm>
          <a:prstGeom prst="line">
            <a:avLst/>
          </a:prstGeom>
          <a:ln w="12700">
            <a:solidFill>
              <a:srgbClr val="DCDCDC"/>
            </a:solidFill>
          </a:ln>
        </p:spPr>
        <p:style>
          <a:lnRef idx="1">
            <a:schemeClr val="accent1"/>
          </a:lnRef>
          <a:fillRef idx="0">
            <a:schemeClr val="accent1"/>
          </a:fillRef>
          <a:effectRef idx="0">
            <a:schemeClr val="accent1"/>
          </a:effectRef>
          <a:fontRef idx="minor">
            <a:schemeClr val="tx1"/>
          </a:fontRef>
        </p:style>
      </p:cxnSp>
      <p:sp>
        <p:nvSpPr>
          <p:cNvPr id="12" name="Picture Placeholder 9"/>
          <p:cNvSpPr>
            <a:spLocks noGrp="1"/>
          </p:cNvSpPr>
          <p:nvPr>
            <p:ph type="pic" sz="quarter" idx="24"/>
          </p:nvPr>
        </p:nvSpPr>
        <p:spPr>
          <a:xfrm>
            <a:off x="0" y="0"/>
            <a:ext cx="4572000" cy="5143500"/>
          </a:xfrm>
          <a:prstGeom prst="rect">
            <a:avLst/>
          </a:prstGeom>
          <a:solidFill>
            <a:schemeClr val="bg1">
              <a:lumMod val="85000"/>
            </a:schemeClr>
          </a:solidFill>
        </p:spPr>
        <p:txBody>
          <a:bodyPr/>
          <a:lstStyle>
            <a:lvl1pPr marL="0" indent="0">
              <a:lnSpc>
                <a:spcPct val="100000"/>
              </a:lnSpc>
              <a:buFontTx/>
              <a:buNone/>
              <a:defRPr/>
            </a:lvl1pPr>
          </a:lstStyle>
          <a:p>
            <a:r>
              <a:rPr lang="en-GB" noProof="0"/>
              <a:t>Click icon to add picture</a:t>
            </a:r>
            <a:endParaRPr lang="en-US" noProof="0"/>
          </a:p>
        </p:txBody>
      </p:sp>
      <p:sp>
        <p:nvSpPr>
          <p:cNvPr id="16" name="Title 1"/>
          <p:cNvSpPr>
            <a:spLocks noGrp="1"/>
          </p:cNvSpPr>
          <p:nvPr>
            <p:ph type="title" hasCustomPrompt="1"/>
          </p:nvPr>
        </p:nvSpPr>
        <p:spPr>
          <a:xfrm>
            <a:off x="4744238" y="370375"/>
            <a:ext cx="3796897" cy="462759"/>
          </a:xfrm>
          <a:prstGeom prst="rect">
            <a:avLst/>
          </a:prstGeom>
        </p:spPr>
        <p:txBody>
          <a:bodyPr>
            <a:noAutofit/>
          </a:bodyPr>
          <a:lstStyle>
            <a:lvl1pPr>
              <a:lnSpc>
                <a:spcPct val="100000"/>
              </a:lnSpc>
              <a:defRPr sz="2800"/>
            </a:lvl1pPr>
          </a:lstStyle>
          <a:p>
            <a:r>
              <a:rPr lang="en-US"/>
              <a:t>Title</a:t>
            </a:r>
            <a:endParaRPr lang="de-DE"/>
          </a:p>
        </p:txBody>
      </p:sp>
      <p:sp>
        <p:nvSpPr>
          <p:cNvPr id="18" name="Text Placeholder 8"/>
          <p:cNvSpPr>
            <a:spLocks noGrp="1"/>
          </p:cNvSpPr>
          <p:nvPr>
            <p:ph type="body" sz="quarter" idx="25" hasCustomPrompt="1"/>
          </p:nvPr>
        </p:nvSpPr>
        <p:spPr>
          <a:xfrm>
            <a:off x="4744238" y="1064853"/>
            <a:ext cx="3796897" cy="3264797"/>
          </a:xfrm>
          <a:prstGeom prst="rect">
            <a:avLst/>
          </a:prstGeom>
        </p:spPr>
        <p:txBody>
          <a:bodyPr>
            <a:normAutofit/>
          </a:bodyPr>
          <a:lstStyle>
            <a:lvl1pPr marL="0" indent="0">
              <a:lnSpc>
                <a:spcPct val="100000"/>
              </a:lnSpc>
              <a:buFont typeface="Arial" charset="0"/>
              <a:buNone/>
              <a:defRPr sz="1600" b="0"/>
            </a:lvl1pPr>
            <a:lvl2pPr marL="360363" indent="-360363">
              <a:lnSpc>
                <a:spcPct val="100000"/>
              </a:lnSpc>
              <a:buFont typeface="+mj-lt"/>
              <a:buAutoNum type="arabicPeriod"/>
              <a:defRPr sz="1600" b="0"/>
            </a:lvl2pPr>
            <a:lvl3pPr marL="365125" indent="0">
              <a:lnSpc>
                <a:spcPct val="100000"/>
              </a:lnSpc>
              <a:buFont typeface="Arial" charset="0"/>
              <a:buNone/>
              <a:defRPr sz="1600" b="0"/>
            </a:lvl3pPr>
            <a:lvl4pPr marL="549275" indent="0">
              <a:lnSpc>
                <a:spcPct val="100000"/>
              </a:lnSpc>
              <a:buNone/>
              <a:tabLst/>
              <a:defRPr sz="1600" b="0"/>
            </a:lvl4pPr>
            <a:lvl5pPr marL="725488" indent="0">
              <a:lnSpc>
                <a:spcPct val="100000"/>
              </a:lnSpc>
              <a:buFont typeface="Arial" charset="0"/>
              <a:buNone/>
              <a:defRPr sz="1600" b="0" baseline="0"/>
            </a:lvl5pPr>
          </a:lstStyle>
          <a:p>
            <a:pPr lvl="0"/>
            <a:r>
              <a:rPr lang="en-US"/>
              <a:t>Click to add text</a:t>
            </a:r>
          </a:p>
        </p:txBody>
      </p:sp>
      <p:sp>
        <p:nvSpPr>
          <p:cNvPr id="3" name="Slide Number Placeholder 2">
            <a:extLst>
              <a:ext uri="{FF2B5EF4-FFF2-40B4-BE49-F238E27FC236}">
                <a16:creationId xmlns:a16="http://schemas.microsoft.com/office/drawing/2014/main" id="{8ACAC847-E1CF-4A88-81E3-3EDE8D90BEF9}"/>
              </a:ext>
            </a:extLst>
          </p:cNvPr>
          <p:cNvSpPr>
            <a:spLocks noGrp="1"/>
          </p:cNvSpPr>
          <p:nvPr>
            <p:ph type="sldNum" sz="quarter" idx="26"/>
          </p:nvPr>
        </p:nvSpPr>
        <p:spPr/>
        <p:txBody>
          <a:bodyPr/>
          <a:lstStyle/>
          <a:p>
            <a:fld id="{82F89014-7F8D-47C1-8D79-17A715C9D2BB}" type="slidenum">
              <a:rPr lang="nl-NL" smtClean="0"/>
              <a:pPr/>
              <a:t>‹#›</a:t>
            </a:fld>
            <a:endParaRPr lang="nl-NL"/>
          </a:p>
        </p:txBody>
      </p:sp>
    </p:spTree>
    <p:extLst>
      <p:ext uri="{BB962C8B-B14F-4D97-AF65-F5344CB8AC3E}">
        <p14:creationId xmlns:p14="http://schemas.microsoft.com/office/powerpoint/2010/main" val="3386348139"/>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showMasterSp="0" userDrawn="1">
  <p:cSld name="1_End slide">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4226F7B-C707-4C07-B686-02CD29F0CADB}"/>
              </a:ext>
            </a:extLst>
          </p:cNvPr>
          <p:cNvSpPr>
            <a:spLocks noGrp="1"/>
          </p:cNvSpPr>
          <p:nvPr>
            <p:ph type="body" sz="quarter" idx="15" hasCustomPrompt="1"/>
          </p:nvPr>
        </p:nvSpPr>
        <p:spPr>
          <a:xfrm>
            <a:off x="576263" y="1944888"/>
            <a:ext cx="3708400" cy="1594378"/>
          </a:xfrm>
        </p:spPr>
        <p:txBody>
          <a:bodyPr/>
          <a:lstStyle>
            <a:lvl1pPr marL="0" indent="0">
              <a:buNone/>
              <a:tabLst/>
              <a:defRPr lang="en-US" sz="5000" kern="1200" dirty="0" smtClean="0">
                <a:solidFill>
                  <a:schemeClr val="bg1"/>
                </a:solidFill>
                <a:latin typeface="+mj-lt"/>
                <a:ea typeface="+mj-ea"/>
                <a:cs typeface="+mj-cs"/>
              </a:defRPr>
            </a:lvl1pPr>
          </a:lstStyle>
          <a:p>
            <a:pPr lvl="0"/>
            <a:r>
              <a:rPr lang="en-US"/>
              <a:t>Closing line</a:t>
            </a:r>
          </a:p>
        </p:txBody>
      </p:sp>
      <p:sp>
        <p:nvSpPr>
          <p:cNvPr id="12" name="Text Placeholder 11"/>
          <p:cNvSpPr>
            <a:spLocks noGrp="1"/>
          </p:cNvSpPr>
          <p:nvPr>
            <p:ph type="body" sz="quarter" idx="14" hasCustomPrompt="1"/>
          </p:nvPr>
        </p:nvSpPr>
        <p:spPr>
          <a:xfrm>
            <a:off x="576263" y="4330700"/>
            <a:ext cx="5112709" cy="448866"/>
          </a:xfrm>
          <a:prstGeom prst="rect">
            <a:avLst/>
          </a:prstGeom>
        </p:spPr>
        <p:txBody>
          <a:bodyPr lIns="0" tIns="0" rIns="0" bIns="0">
            <a:noAutofit/>
          </a:bodyPr>
          <a:lstStyle>
            <a:lvl1pPr marL="0" indent="0">
              <a:lnSpc>
                <a:spcPct val="100000"/>
              </a:lnSpc>
              <a:spcBef>
                <a:spcPts val="0"/>
              </a:spcBef>
              <a:buNone/>
              <a:defRPr sz="1400">
                <a:solidFill>
                  <a:schemeClr val="bg1"/>
                </a:solidFill>
              </a:defRPr>
            </a:lvl1pPr>
            <a:lvl2pPr marL="0" indent="0">
              <a:buNone/>
              <a:defRPr sz="1000"/>
            </a:lvl2pPr>
            <a:lvl3pPr marL="0" indent="0">
              <a:buNone/>
              <a:defRPr sz="1000"/>
            </a:lvl3pPr>
            <a:lvl4pPr marL="0" indent="0">
              <a:buNone/>
              <a:defRPr sz="1000"/>
            </a:lvl4pPr>
            <a:lvl5pPr marL="0" indent="0">
              <a:buNone/>
              <a:defRPr sz="1000"/>
            </a:lvl5pPr>
          </a:lstStyle>
          <a:p>
            <a:pPr lvl="0"/>
            <a:r>
              <a:rPr lang="en-US"/>
              <a:t>Department</a:t>
            </a:r>
            <a:br>
              <a:rPr lang="en-US"/>
            </a:br>
            <a:r>
              <a:rPr lang="en-US"/>
              <a:t>Date</a:t>
            </a:r>
          </a:p>
        </p:txBody>
      </p:sp>
      <p:pic>
        <p:nvPicPr>
          <p:cNvPr id="9" name="Picture 8">
            <a:extLst>
              <a:ext uri="{FF2B5EF4-FFF2-40B4-BE49-F238E27FC236}">
                <a16:creationId xmlns:a16="http://schemas.microsoft.com/office/drawing/2014/main" id="{8ED1E7E9-0B74-D54C-8C9A-067E1D0C0E9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284178" y="1283678"/>
            <a:ext cx="3859822" cy="3859822"/>
          </a:xfrm>
          <a:prstGeom prst="rect">
            <a:avLst/>
          </a:prstGeom>
        </p:spPr>
      </p:pic>
      <p:sp>
        <p:nvSpPr>
          <p:cNvPr id="6" name="Text Placeholder 9">
            <a:extLst>
              <a:ext uri="{FF2B5EF4-FFF2-40B4-BE49-F238E27FC236}">
                <a16:creationId xmlns:a16="http://schemas.microsoft.com/office/drawing/2014/main" id="{AC1E151E-40BD-4BA6-BA47-B4CC88EEAB33}"/>
              </a:ext>
            </a:extLst>
          </p:cNvPr>
          <p:cNvSpPr>
            <a:spLocks noGrp="1"/>
          </p:cNvSpPr>
          <p:nvPr>
            <p:ph type="body" sz="quarter" idx="13" hasCustomPrompt="1"/>
          </p:nvPr>
        </p:nvSpPr>
        <p:spPr>
          <a:xfrm>
            <a:off x="576263" y="369888"/>
            <a:ext cx="552450" cy="609600"/>
          </a:xfrm>
          <a:prstGeom prst="rect">
            <a:avLst/>
          </a:prstGeom>
          <a:blipFill dpi="0"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p:spPr>
        <p:txBody>
          <a:bodyPr>
            <a:noAutofit/>
          </a:bodyPr>
          <a:lstStyle>
            <a:lvl1pPr marL="0" indent="0">
              <a:buNone/>
              <a:defRPr sz="100"/>
            </a:lvl1pPr>
          </a:lstStyle>
          <a:p>
            <a:pPr lvl="0"/>
            <a:r>
              <a:rPr lang="en-US"/>
              <a:t>.</a:t>
            </a:r>
          </a:p>
        </p:txBody>
      </p:sp>
    </p:spTree>
    <p:extLst>
      <p:ext uri="{BB962C8B-B14F-4D97-AF65-F5344CB8AC3E}">
        <p14:creationId xmlns:p14="http://schemas.microsoft.com/office/powerpoint/2010/main" val="27825137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635B2-3D27-4FA3-B863-05E4C9624AB6}"/>
              </a:ext>
            </a:extLst>
          </p:cNvPr>
          <p:cNvSpPr>
            <a:spLocks noGrp="1"/>
          </p:cNvSpPr>
          <p:nvPr>
            <p:ph type="title" hasCustomPrompt="1"/>
          </p:nvPr>
        </p:nvSpPr>
        <p:spPr/>
        <p:txBody>
          <a:bodyPr/>
          <a:lstStyle>
            <a:lvl1pPr>
              <a:defRPr/>
            </a:lvl1pPr>
          </a:lstStyle>
          <a:p>
            <a:r>
              <a:rPr lang="en-US"/>
              <a:t>Click to enter title here</a:t>
            </a:r>
          </a:p>
        </p:txBody>
      </p:sp>
      <p:sp>
        <p:nvSpPr>
          <p:cNvPr id="8" name="Content Placeholder 7">
            <a:extLst>
              <a:ext uri="{FF2B5EF4-FFF2-40B4-BE49-F238E27FC236}">
                <a16:creationId xmlns:a16="http://schemas.microsoft.com/office/drawing/2014/main" id="{91E4B5EC-9E53-45C3-B765-C1C483A070D0}"/>
              </a:ext>
            </a:extLst>
          </p:cNvPr>
          <p:cNvSpPr>
            <a:spLocks noGrp="1"/>
          </p:cNvSpPr>
          <p:nvPr>
            <p:ph sz="quarter" idx="19" hasCustomPrompt="1"/>
          </p:nvPr>
        </p:nvSpPr>
        <p:spPr>
          <a:xfrm>
            <a:off x="305991" y="1175861"/>
            <a:ext cx="8532018" cy="1574534"/>
          </a:xfrm>
        </p:spPr>
        <p:txBody>
          <a:bodyPr>
            <a:spAutoFit/>
          </a:bodyPr>
          <a:lstStyle>
            <a:lvl1pPr>
              <a:defRPr/>
            </a:lvl1pPr>
            <a:lvl2pPr marL="432000" indent="-216000">
              <a:defRPr/>
            </a:lvl2pPr>
          </a:lstStyle>
          <a:p>
            <a:pPr lvl="0"/>
            <a:r>
              <a:rPr lang="en-US"/>
              <a:t>Click to add text here. </a:t>
            </a:r>
            <a:br>
              <a:rPr lang="en-US"/>
            </a:br>
            <a:r>
              <a:rPr lang="en-US"/>
              <a:t>When pasting copy from other slides, be sure to right-click and choose ‘Keep text only’. </a:t>
            </a:r>
            <a:br>
              <a:rPr lang="en-US"/>
            </a:br>
            <a:r>
              <a:rPr lang="en-US"/>
              <a:t>To increase bullet level, select your text and press Tab.</a:t>
            </a:r>
            <a:br>
              <a:rPr lang="en-US"/>
            </a:br>
            <a:r>
              <a:rPr lang="en-US"/>
              <a:t>To decrease bullet level, select your bullet text and press Shift + Tab. </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002CC1A-50FF-4A50-8660-D325E3429D98}"/>
              </a:ext>
            </a:extLst>
          </p:cNvPr>
          <p:cNvSpPr>
            <a:spLocks noGrp="1"/>
          </p:cNvSpPr>
          <p:nvPr>
            <p:ph type="dt" sz="half" idx="20"/>
          </p:nvPr>
        </p:nvSpPr>
        <p:spPr/>
        <p:txBody>
          <a:bodyPr/>
          <a:lstStyle/>
          <a:p>
            <a:endParaRPr lang="en-GB"/>
          </a:p>
        </p:txBody>
      </p:sp>
      <p:sp>
        <p:nvSpPr>
          <p:cNvPr id="10" name="Slide Number Placeholder 9">
            <a:extLst>
              <a:ext uri="{FF2B5EF4-FFF2-40B4-BE49-F238E27FC236}">
                <a16:creationId xmlns:a16="http://schemas.microsoft.com/office/drawing/2014/main" id="{7E938F29-84D5-4449-9358-343332B4BEF7}"/>
              </a:ext>
            </a:extLst>
          </p:cNvPr>
          <p:cNvSpPr>
            <a:spLocks noGrp="1"/>
          </p:cNvSpPr>
          <p:nvPr>
            <p:ph type="sldNum" sz="quarter" idx="22"/>
          </p:nvPr>
        </p:nvSpPr>
        <p:spPr/>
        <p:txBody>
          <a:bodyPr/>
          <a:lstStyle/>
          <a:p>
            <a:fld id="{F8E47D07-9D1E-4FE9-B31A-2F5863681021}" type="slidenum">
              <a:rPr lang="en-GB" smtClean="0"/>
              <a:pPr/>
              <a:t>‹#›</a:t>
            </a:fld>
            <a:endParaRPr lang="en-GB"/>
          </a:p>
        </p:txBody>
      </p:sp>
      <p:sp>
        <p:nvSpPr>
          <p:cNvPr id="11" name="Text Placeholder 96">
            <a:extLst>
              <a:ext uri="{FF2B5EF4-FFF2-40B4-BE49-F238E27FC236}">
                <a16:creationId xmlns:a16="http://schemas.microsoft.com/office/drawing/2014/main" id="{C949FF72-87ED-4607-89DB-176C532FA3A0}"/>
              </a:ext>
            </a:extLst>
          </p:cNvPr>
          <p:cNvSpPr>
            <a:spLocks noGrp="1"/>
          </p:cNvSpPr>
          <p:nvPr>
            <p:ph type="body" sz="quarter" idx="111" hasCustomPrompt="1"/>
          </p:nvPr>
        </p:nvSpPr>
        <p:spPr>
          <a:xfrm>
            <a:off x="305992" y="4650581"/>
            <a:ext cx="7297340" cy="492919"/>
          </a:xfrm>
        </p:spPr>
        <p:txBody>
          <a:bodyPr anchor="b" anchorCtr="0">
            <a:noAutofit/>
          </a:bodyPr>
          <a:lstStyle>
            <a:lvl1pPr>
              <a:spcAft>
                <a:spcPts val="225"/>
              </a:spcAft>
              <a:buNone/>
              <a:defRPr sz="600"/>
            </a:lvl1pPr>
          </a:lstStyle>
          <a:p>
            <a:pPr lvl="0"/>
            <a:r>
              <a:rPr lang="en-US"/>
              <a:t>Footnotes</a:t>
            </a:r>
          </a:p>
        </p:txBody>
      </p:sp>
    </p:spTree>
    <p:custDataLst>
      <p:tags r:id="rId1"/>
    </p:custDataLst>
    <p:extLst>
      <p:ext uri="{BB962C8B-B14F-4D97-AF65-F5344CB8AC3E}">
        <p14:creationId xmlns:p14="http://schemas.microsoft.com/office/powerpoint/2010/main" val="4100350122"/>
      </p:ext>
    </p:extLst>
  </p:cSld>
  <p:clrMapOvr>
    <a:masterClrMapping/>
  </p:clrMapOvr>
  <p:extLst>
    <p:ext uri="{DCECCB84-F9BA-43D5-87BE-67443E8EF086}">
      <p15:sldGuideLst xmlns:p15="http://schemas.microsoft.com/office/powerpoint/2012/main">
        <p15:guide id="1" pos="1391">
          <p15:clr>
            <a:srgbClr val="A4A3A4"/>
          </p15:clr>
        </p15:guide>
        <p15:guide id="2" pos="1463">
          <p15:clr>
            <a:srgbClr val="A4A3A4"/>
          </p15:clr>
        </p15:guide>
        <p15:guide id="3" pos="2598">
          <p15:clr>
            <a:srgbClr val="A4A3A4"/>
          </p15:clr>
        </p15:guide>
        <p15:guide id="4" pos="2669">
          <p15:clr>
            <a:srgbClr val="A4A3A4"/>
          </p15:clr>
        </p15:guide>
        <p15:guide id="5" pos="3804">
          <p15:clr>
            <a:srgbClr val="A4A3A4"/>
          </p15:clr>
        </p15:guide>
        <p15:guide id="6" pos="3876">
          <p15:clr>
            <a:srgbClr val="A4A3A4"/>
          </p15:clr>
        </p15:guide>
        <p15:guide id="7" pos="5009">
          <p15:clr>
            <a:srgbClr val="A4A3A4"/>
          </p15:clr>
        </p15:guide>
        <p15:guide id="8" pos="5082">
          <p15:clr>
            <a:srgbClr val="A4A3A4"/>
          </p15:clr>
        </p15:guide>
        <p15:guide id="9" pos="6215">
          <p15:clr>
            <a:srgbClr val="A4A3A4"/>
          </p15:clr>
        </p15:guide>
        <p15:guide id="10" pos="6288">
          <p15:clr>
            <a:srgbClr val="A4A3A4"/>
          </p15:clr>
        </p15:guide>
        <p15:guide id="11" orient="horz" pos="890">
          <p15:clr>
            <a:srgbClr val="C35EA4"/>
          </p15:clr>
        </p15:guide>
        <p15:guide id="12" orient="horz" pos="981">
          <p15:clr>
            <a:srgbClr val="C35EA4"/>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and Chart">
    <p:spTree>
      <p:nvGrpSpPr>
        <p:cNvPr id="1" name=""/>
        <p:cNvGrpSpPr/>
        <p:nvPr/>
      </p:nvGrpSpPr>
      <p:grpSpPr>
        <a:xfrm>
          <a:off x="0" y="0"/>
          <a:ext cx="0" cy="0"/>
          <a:chOff x="0" y="0"/>
          <a:chExt cx="0" cy="0"/>
        </a:xfrm>
      </p:grpSpPr>
      <p:sp>
        <p:nvSpPr>
          <p:cNvPr id="6" name="Chart Placeholder 5"/>
          <p:cNvSpPr>
            <a:spLocks noGrp="1"/>
          </p:cNvSpPr>
          <p:nvPr>
            <p:ph type="chart" sz="quarter" idx="15"/>
          </p:nvPr>
        </p:nvSpPr>
        <p:spPr>
          <a:xfrm>
            <a:off x="576262" y="835024"/>
            <a:ext cx="7990393" cy="3897313"/>
          </a:xfrm>
          <a:prstGeom prst="rect">
            <a:avLst/>
          </a:prstGeom>
        </p:spPr>
        <p:txBody>
          <a:bodyPr/>
          <a:lstStyle>
            <a:lvl1pPr marL="0" indent="0">
              <a:lnSpc>
                <a:spcPct val="100000"/>
              </a:lnSpc>
              <a:buNone/>
              <a:defRPr/>
            </a:lvl1pPr>
          </a:lstStyle>
          <a:p>
            <a:r>
              <a:rPr lang="en-GB" noProof="0"/>
              <a:t>Click icon to add chart</a:t>
            </a:r>
            <a:endParaRPr lang="en-US" noProof="0" dirty="0"/>
          </a:p>
        </p:txBody>
      </p:sp>
      <p:sp>
        <p:nvSpPr>
          <p:cNvPr id="5" name="Titel 4">
            <a:extLst>
              <a:ext uri="{FF2B5EF4-FFF2-40B4-BE49-F238E27FC236}">
                <a16:creationId xmlns:a16="http://schemas.microsoft.com/office/drawing/2014/main" id="{573F1347-FE67-40E4-AA2D-310D37787CEF}"/>
              </a:ext>
            </a:extLst>
          </p:cNvPr>
          <p:cNvSpPr>
            <a:spLocks noGrp="1"/>
          </p:cNvSpPr>
          <p:nvPr>
            <p:ph type="title"/>
          </p:nvPr>
        </p:nvSpPr>
        <p:spPr/>
        <p:txBody>
          <a:bodyPr/>
          <a:lstStyle/>
          <a:p>
            <a:r>
              <a:rPr lang="en-GB"/>
              <a:t>Click to edit Master title style</a:t>
            </a:r>
            <a:endParaRPr lang="en-US" dirty="0"/>
          </a:p>
        </p:txBody>
      </p:sp>
      <p:sp>
        <p:nvSpPr>
          <p:cNvPr id="7" name="Date Placeholder 6">
            <a:extLst>
              <a:ext uri="{FF2B5EF4-FFF2-40B4-BE49-F238E27FC236}">
                <a16:creationId xmlns:a16="http://schemas.microsoft.com/office/drawing/2014/main" id="{C490D2E0-D57F-4A41-BD5C-3583FF074B3E}"/>
              </a:ext>
            </a:extLst>
          </p:cNvPr>
          <p:cNvSpPr>
            <a:spLocks noGrp="1"/>
          </p:cNvSpPr>
          <p:nvPr>
            <p:ph type="dt" sz="half" idx="16"/>
          </p:nvPr>
        </p:nvSpPr>
        <p:spPr/>
        <p:txBody>
          <a:bodyPr/>
          <a:lstStyle/>
          <a:p>
            <a:endParaRPr lang="en-US" dirty="0"/>
          </a:p>
        </p:txBody>
      </p:sp>
      <p:sp>
        <p:nvSpPr>
          <p:cNvPr id="8" name="Footer Placeholder 7">
            <a:extLst>
              <a:ext uri="{FF2B5EF4-FFF2-40B4-BE49-F238E27FC236}">
                <a16:creationId xmlns:a16="http://schemas.microsoft.com/office/drawing/2014/main" id="{764C421E-5D95-451E-8949-471305E9407B}"/>
              </a:ext>
            </a:extLst>
          </p:cNvPr>
          <p:cNvSpPr>
            <a:spLocks noGrp="1"/>
          </p:cNvSpPr>
          <p:nvPr>
            <p:ph type="ftr" sz="quarter" idx="17"/>
          </p:nvPr>
        </p:nvSpPr>
        <p:spPr/>
        <p:txBody>
          <a:bodyPr/>
          <a:lstStyle/>
          <a:p>
            <a:endParaRPr lang="en-US" dirty="0"/>
          </a:p>
        </p:txBody>
      </p:sp>
      <p:sp>
        <p:nvSpPr>
          <p:cNvPr id="9" name="Slide Number Placeholder 8">
            <a:extLst>
              <a:ext uri="{FF2B5EF4-FFF2-40B4-BE49-F238E27FC236}">
                <a16:creationId xmlns:a16="http://schemas.microsoft.com/office/drawing/2014/main" id="{389D60DA-BD57-4569-90FD-32EA726464E5}"/>
              </a:ext>
            </a:extLst>
          </p:cNvPr>
          <p:cNvSpPr>
            <a:spLocks noGrp="1"/>
          </p:cNvSpPr>
          <p:nvPr>
            <p:ph type="sldNum" sz="quarter" idx="18"/>
          </p:nvPr>
        </p:nvSpPr>
        <p:spPr/>
        <p:txBody>
          <a:bodyPr/>
          <a:lstStyle/>
          <a:p>
            <a:fld id="{82F89014-7F8D-47C1-8D79-17A715C9D2BB}" type="slidenum">
              <a:rPr lang="en-US" smtClean="0"/>
              <a:pPr/>
              <a:t>‹#›</a:t>
            </a:fld>
            <a:endParaRPr lang="en-US" dirty="0"/>
          </a:p>
        </p:txBody>
      </p:sp>
    </p:spTree>
    <p:extLst>
      <p:ext uri="{BB962C8B-B14F-4D97-AF65-F5344CB8AC3E}">
        <p14:creationId xmlns:p14="http://schemas.microsoft.com/office/powerpoint/2010/main" val="2421558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ext and chart right">
    <p:spTree>
      <p:nvGrpSpPr>
        <p:cNvPr id="1" name=""/>
        <p:cNvGrpSpPr/>
        <p:nvPr/>
      </p:nvGrpSpPr>
      <p:grpSpPr>
        <a:xfrm>
          <a:off x="0" y="0"/>
          <a:ext cx="0" cy="0"/>
          <a:chOff x="0" y="0"/>
          <a:chExt cx="0" cy="0"/>
        </a:xfrm>
      </p:grpSpPr>
      <p:sp>
        <p:nvSpPr>
          <p:cNvPr id="6" name="Chart Placeholder 5"/>
          <p:cNvSpPr>
            <a:spLocks noGrp="1"/>
          </p:cNvSpPr>
          <p:nvPr>
            <p:ph type="chart" sz="quarter" idx="15"/>
          </p:nvPr>
        </p:nvSpPr>
        <p:spPr>
          <a:xfrm>
            <a:off x="4859339" y="835025"/>
            <a:ext cx="3708400" cy="3897313"/>
          </a:xfrm>
          <a:prstGeom prst="rect">
            <a:avLst/>
          </a:prstGeom>
        </p:spPr>
        <p:txBody>
          <a:bodyPr/>
          <a:lstStyle>
            <a:lvl1pPr marL="0" indent="0">
              <a:lnSpc>
                <a:spcPct val="100000"/>
              </a:lnSpc>
              <a:buNone/>
              <a:defRPr/>
            </a:lvl1pPr>
          </a:lstStyle>
          <a:p>
            <a:r>
              <a:rPr lang="en-GB" noProof="0"/>
              <a:t>Click icon to add chart</a:t>
            </a:r>
            <a:endParaRPr lang="en-US" noProof="0" dirty="0"/>
          </a:p>
        </p:txBody>
      </p:sp>
      <p:sp>
        <p:nvSpPr>
          <p:cNvPr id="8" name="Text Placeholder 8"/>
          <p:cNvSpPr>
            <a:spLocks noGrp="1"/>
          </p:cNvSpPr>
          <p:nvPr>
            <p:ph type="body" sz="quarter" idx="13" hasCustomPrompt="1"/>
          </p:nvPr>
        </p:nvSpPr>
        <p:spPr>
          <a:xfrm>
            <a:off x="576263" y="834831"/>
            <a:ext cx="3708400" cy="3900618"/>
          </a:xfrm>
          <a:prstGeom prst="rect">
            <a:avLst/>
          </a:prstGeom>
        </p:spPr>
        <p:txBody>
          <a:bodyPr/>
          <a:lstStyle>
            <a:lvl1pPr marL="285750" indent="-285750">
              <a:lnSpc>
                <a:spcPct val="100000"/>
              </a:lnSpc>
              <a:buFont typeface="Arial" panose="020B0604020202020204" pitchFamily="34" charset="0"/>
              <a:buChar char="•"/>
              <a:defRPr sz="1600" b="0" baseline="0"/>
            </a:lvl1pPr>
            <a:lvl2pPr marL="285750" indent="-285750">
              <a:lnSpc>
                <a:spcPct val="100000"/>
              </a:lnSpc>
              <a:buFont typeface="Arial" panose="020B0604020202020204" pitchFamily="34" charset="0"/>
              <a:buChar char="•"/>
              <a:defRPr sz="1300" b="0"/>
            </a:lvl2pPr>
            <a:lvl3pPr marL="447675" indent="-174625">
              <a:lnSpc>
                <a:spcPct val="100000"/>
              </a:lnSpc>
              <a:buFont typeface="Arial" panose="020B0604020202020204" pitchFamily="34" charset="0"/>
              <a:buChar char="−"/>
              <a:defRPr sz="1400" b="0"/>
            </a:lvl3pPr>
            <a:lvl4pPr marL="623888" indent="-176213">
              <a:lnSpc>
                <a:spcPct val="100000"/>
              </a:lnSpc>
              <a:tabLst/>
              <a:defRPr sz="1400" b="0"/>
            </a:lvl4pPr>
            <a:lvl5pPr marL="809625" indent="-185738">
              <a:lnSpc>
                <a:spcPct val="100000"/>
              </a:lnSpc>
              <a:defRPr sz="1400" b="0"/>
            </a:lvl5pPr>
            <a:lvl6pPr marL="1714500" indent="0">
              <a:buNone/>
              <a:defRPr/>
            </a:lvl6pPr>
          </a:lstStyle>
          <a:p>
            <a:pPr lvl="0"/>
            <a:r>
              <a:rPr lang="en-US"/>
              <a:t>Click to add text</a:t>
            </a:r>
          </a:p>
          <a:p>
            <a:pPr lvl="2"/>
            <a:r>
              <a:rPr lang="en-US"/>
              <a:t>Second level</a:t>
            </a:r>
          </a:p>
          <a:p>
            <a:pPr lvl="3"/>
            <a:r>
              <a:rPr lang="en-US"/>
              <a:t>Third level</a:t>
            </a:r>
          </a:p>
          <a:p>
            <a:pPr lvl="4"/>
            <a:r>
              <a:rPr lang="en-US"/>
              <a:t>Fourth level</a:t>
            </a:r>
          </a:p>
          <a:p>
            <a:pPr lvl="0"/>
            <a:endParaRPr lang="en-US" dirty="0"/>
          </a:p>
        </p:txBody>
      </p:sp>
      <p:sp>
        <p:nvSpPr>
          <p:cNvPr id="3" name="Titel 2">
            <a:extLst>
              <a:ext uri="{FF2B5EF4-FFF2-40B4-BE49-F238E27FC236}">
                <a16:creationId xmlns:a16="http://schemas.microsoft.com/office/drawing/2014/main" id="{8544DA18-BA2E-49AF-B2A3-110A868A5A70}"/>
              </a:ext>
            </a:extLst>
          </p:cNvPr>
          <p:cNvSpPr>
            <a:spLocks noGrp="1"/>
          </p:cNvSpPr>
          <p:nvPr>
            <p:ph type="title"/>
          </p:nvPr>
        </p:nvSpPr>
        <p:spPr/>
        <p:txBody>
          <a:bodyPr/>
          <a:lstStyle/>
          <a:p>
            <a:r>
              <a:rPr lang="en-GB"/>
              <a:t>Click to edit Master title style</a:t>
            </a:r>
            <a:endParaRPr lang="en-US" dirty="0"/>
          </a:p>
        </p:txBody>
      </p:sp>
      <p:sp>
        <p:nvSpPr>
          <p:cNvPr id="7" name="Date Placeholder 6">
            <a:extLst>
              <a:ext uri="{FF2B5EF4-FFF2-40B4-BE49-F238E27FC236}">
                <a16:creationId xmlns:a16="http://schemas.microsoft.com/office/drawing/2014/main" id="{940B1EFA-FE5D-49F8-A5F8-64954B1A7280}"/>
              </a:ext>
            </a:extLst>
          </p:cNvPr>
          <p:cNvSpPr>
            <a:spLocks noGrp="1"/>
          </p:cNvSpPr>
          <p:nvPr>
            <p:ph type="dt" sz="half" idx="16"/>
          </p:nvPr>
        </p:nvSpPr>
        <p:spPr/>
        <p:txBody>
          <a:bodyPr/>
          <a:lstStyle/>
          <a:p>
            <a:endParaRPr lang="en-US" dirty="0"/>
          </a:p>
        </p:txBody>
      </p:sp>
      <p:sp>
        <p:nvSpPr>
          <p:cNvPr id="9" name="Footer Placeholder 8">
            <a:extLst>
              <a:ext uri="{FF2B5EF4-FFF2-40B4-BE49-F238E27FC236}">
                <a16:creationId xmlns:a16="http://schemas.microsoft.com/office/drawing/2014/main" id="{535A3B56-08BB-4B0C-8F45-D0C01C59B0B1}"/>
              </a:ext>
            </a:extLst>
          </p:cNvPr>
          <p:cNvSpPr>
            <a:spLocks noGrp="1"/>
          </p:cNvSpPr>
          <p:nvPr>
            <p:ph type="ftr" sz="quarter" idx="17"/>
          </p:nvPr>
        </p:nvSpPr>
        <p:spPr/>
        <p:txBody>
          <a:bodyPr/>
          <a:lstStyle/>
          <a:p>
            <a:endParaRPr lang="en-US" dirty="0"/>
          </a:p>
        </p:txBody>
      </p:sp>
      <p:sp>
        <p:nvSpPr>
          <p:cNvPr id="10" name="Slide Number Placeholder 9">
            <a:extLst>
              <a:ext uri="{FF2B5EF4-FFF2-40B4-BE49-F238E27FC236}">
                <a16:creationId xmlns:a16="http://schemas.microsoft.com/office/drawing/2014/main" id="{5001A6C6-F35F-4B8D-9A93-636EA444ED25}"/>
              </a:ext>
            </a:extLst>
          </p:cNvPr>
          <p:cNvSpPr>
            <a:spLocks noGrp="1"/>
          </p:cNvSpPr>
          <p:nvPr>
            <p:ph type="sldNum" sz="quarter" idx="18"/>
          </p:nvPr>
        </p:nvSpPr>
        <p:spPr/>
        <p:txBody>
          <a:bodyPr/>
          <a:lstStyle/>
          <a:p>
            <a:fld id="{82F89014-7F8D-47C1-8D79-17A715C9D2BB}" type="slidenum">
              <a:rPr lang="en-US" smtClean="0"/>
              <a:pPr/>
              <a:t>‹#›</a:t>
            </a:fld>
            <a:endParaRPr lang="en-US" dirty="0"/>
          </a:p>
        </p:txBody>
      </p:sp>
    </p:spTree>
    <p:extLst>
      <p:ext uri="{BB962C8B-B14F-4D97-AF65-F5344CB8AC3E}">
        <p14:creationId xmlns:p14="http://schemas.microsoft.com/office/powerpoint/2010/main" val="1779241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11" name="Text Placeholder 8"/>
          <p:cNvSpPr>
            <a:spLocks noGrp="1"/>
          </p:cNvSpPr>
          <p:nvPr>
            <p:ph type="body" sz="quarter" idx="13" hasCustomPrompt="1"/>
          </p:nvPr>
        </p:nvSpPr>
        <p:spPr>
          <a:xfrm>
            <a:off x="576263" y="835026"/>
            <a:ext cx="7991475" cy="3897312"/>
          </a:xfrm>
          <a:prstGeom prst="rect">
            <a:avLst/>
          </a:prstGeom>
        </p:spPr>
        <p:txBody>
          <a:bodyPr>
            <a:normAutofit/>
          </a:bodyPr>
          <a:lstStyle>
            <a:lvl1pPr marL="0" indent="0">
              <a:lnSpc>
                <a:spcPct val="100000"/>
              </a:lnSpc>
              <a:buFont typeface="Arial" charset="0"/>
              <a:buNone/>
              <a:defRPr sz="1800" b="0"/>
            </a:lvl1pPr>
            <a:lvl2pPr marL="360363" indent="-360363">
              <a:lnSpc>
                <a:spcPct val="100000"/>
              </a:lnSpc>
              <a:buFont typeface="+mj-lt"/>
              <a:buAutoNum type="arabicPeriod"/>
              <a:defRPr sz="1600" b="0"/>
            </a:lvl2pPr>
            <a:lvl3pPr marL="365125" indent="0">
              <a:lnSpc>
                <a:spcPct val="100000"/>
              </a:lnSpc>
              <a:buFont typeface="Arial" charset="0"/>
              <a:buNone/>
              <a:defRPr sz="1600" b="0"/>
            </a:lvl3pPr>
            <a:lvl4pPr marL="549275" indent="0">
              <a:lnSpc>
                <a:spcPct val="100000"/>
              </a:lnSpc>
              <a:buNone/>
              <a:tabLst/>
              <a:defRPr sz="1600" b="0"/>
            </a:lvl4pPr>
            <a:lvl5pPr marL="725488" indent="0">
              <a:lnSpc>
                <a:spcPct val="100000"/>
              </a:lnSpc>
              <a:buFont typeface="Arial" charset="0"/>
              <a:buNone/>
              <a:defRPr sz="1600" b="0" baseline="0"/>
            </a:lvl5pPr>
          </a:lstStyle>
          <a:p>
            <a:pPr lvl="0"/>
            <a:r>
              <a:rPr lang="en-US"/>
              <a:t>Click to add text</a:t>
            </a:r>
          </a:p>
        </p:txBody>
      </p:sp>
      <p:sp>
        <p:nvSpPr>
          <p:cNvPr id="4" name="Titel 3">
            <a:extLst>
              <a:ext uri="{FF2B5EF4-FFF2-40B4-BE49-F238E27FC236}">
                <a16:creationId xmlns:a16="http://schemas.microsoft.com/office/drawing/2014/main" id="{1C4B0388-7C7E-45C3-A6E3-3E637FAB215F}"/>
              </a:ext>
            </a:extLst>
          </p:cNvPr>
          <p:cNvSpPr>
            <a:spLocks noGrp="1"/>
          </p:cNvSpPr>
          <p:nvPr>
            <p:ph type="title"/>
          </p:nvPr>
        </p:nvSpPr>
        <p:spPr/>
        <p:txBody>
          <a:bodyPr/>
          <a:lstStyle>
            <a:lvl1pPr>
              <a:defRPr/>
            </a:lvl1pPr>
          </a:lstStyle>
          <a:p>
            <a:r>
              <a:rPr lang="en-GB"/>
              <a:t>Click to edit Master title style</a:t>
            </a:r>
            <a:endParaRPr lang="en-US"/>
          </a:p>
        </p:txBody>
      </p:sp>
      <p:sp>
        <p:nvSpPr>
          <p:cNvPr id="3" name="Date Placeholder 2">
            <a:extLst>
              <a:ext uri="{FF2B5EF4-FFF2-40B4-BE49-F238E27FC236}">
                <a16:creationId xmlns:a16="http://schemas.microsoft.com/office/drawing/2014/main" id="{CDC33F9F-6CBB-499E-A399-F579A1C082A4}"/>
              </a:ext>
            </a:extLst>
          </p:cNvPr>
          <p:cNvSpPr>
            <a:spLocks noGrp="1"/>
          </p:cNvSpPr>
          <p:nvPr>
            <p:ph type="dt" sz="half" idx="14"/>
          </p:nvPr>
        </p:nvSpPr>
        <p:spPr/>
        <p:txBody>
          <a:bodyPr/>
          <a:lstStyle/>
          <a:p>
            <a:endParaRPr lang="en-US"/>
          </a:p>
        </p:txBody>
      </p:sp>
      <p:sp>
        <p:nvSpPr>
          <p:cNvPr id="5" name="Footer Placeholder 4">
            <a:extLst>
              <a:ext uri="{FF2B5EF4-FFF2-40B4-BE49-F238E27FC236}">
                <a16:creationId xmlns:a16="http://schemas.microsoft.com/office/drawing/2014/main" id="{475B278D-E37B-46DC-954C-589B0EF3EA41}"/>
              </a:ext>
            </a:extLst>
          </p:cNvPr>
          <p:cNvSpPr>
            <a:spLocks noGrp="1"/>
          </p:cNvSpPr>
          <p:nvPr>
            <p:ph type="ftr" sz="quarter" idx="15"/>
          </p:nvPr>
        </p:nvSpPr>
        <p:spPr/>
        <p:txBody>
          <a:bodyPr/>
          <a:lstStyle/>
          <a:p>
            <a:endParaRPr lang="en-US"/>
          </a:p>
        </p:txBody>
      </p:sp>
      <p:sp>
        <p:nvSpPr>
          <p:cNvPr id="6" name="Slide Number Placeholder 5">
            <a:extLst>
              <a:ext uri="{FF2B5EF4-FFF2-40B4-BE49-F238E27FC236}">
                <a16:creationId xmlns:a16="http://schemas.microsoft.com/office/drawing/2014/main" id="{14826578-F514-4D23-8B3F-F3016B7CA922}"/>
              </a:ext>
            </a:extLst>
          </p:cNvPr>
          <p:cNvSpPr>
            <a:spLocks noGrp="1"/>
          </p:cNvSpPr>
          <p:nvPr>
            <p:ph type="sldNum" sz="quarter" idx="16"/>
          </p:nvPr>
        </p:nvSpPr>
        <p:spPr/>
        <p:txBody>
          <a:bodyPr/>
          <a:lstStyle/>
          <a:p>
            <a:fld id="{82F89014-7F8D-47C1-8D79-17A715C9D2B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ext and chart left">
    <p:spTree>
      <p:nvGrpSpPr>
        <p:cNvPr id="1" name=""/>
        <p:cNvGrpSpPr/>
        <p:nvPr/>
      </p:nvGrpSpPr>
      <p:grpSpPr>
        <a:xfrm>
          <a:off x="0" y="0"/>
          <a:ext cx="0" cy="0"/>
          <a:chOff x="0" y="0"/>
          <a:chExt cx="0" cy="0"/>
        </a:xfrm>
      </p:grpSpPr>
      <p:sp>
        <p:nvSpPr>
          <p:cNvPr id="6" name="Chart Placeholder 5"/>
          <p:cNvSpPr>
            <a:spLocks noGrp="1"/>
          </p:cNvSpPr>
          <p:nvPr>
            <p:ph type="chart" sz="quarter" idx="15"/>
          </p:nvPr>
        </p:nvSpPr>
        <p:spPr>
          <a:xfrm>
            <a:off x="576263" y="835025"/>
            <a:ext cx="3708400" cy="3897313"/>
          </a:xfrm>
          <a:prstGeom prst="rect">
            <a:avLst/>
          </a:prstGeom>
        </p:spPr>
        <p:txBody>
          <a:bodyPr/>
          <a:lstStyle>
            <a:lvl1pPr marL="0" indent="0">
              <a:lnSpc>
                <a:spcPct val="100000"/>
              </a:lnSpc>
              <a:buNone/>
              <a:defRPr/>
            </a:lvl1pPr>
          </a:lstStyle>
          <a:p>
            <a:r>
              <a:rPr lang="en-GB" noProof="0"/>
              <a:t>Click icon to add chart</a:t>
            </a:r>
            <a:endParaRPr lang="en-US" noProof="0" dirty="0"/>
          </a:p>
        </p:txBody>
      </p:sp>
      <p:sp>
        <p:nvSpPr>
          <p:cNvPr id="8" name="Text Placeholder 8"/>
          <p:cNvSpPr>
            <a:spLocks noGrp="1"/>
          </p:cNvSpPr>
          <p:nvPr>
            <p:ph type="body" sz="quarter" idx="13" hasCustomPrompt="1"/>
          </p:nvPr>
        </p:nvSpPr>
        <p:spPr>
          <a:xfrm>
            <a:off x="4859339" y="835025"/>
            <a:ext cx="3708400" cy="3900618"/>
          </a:xfrm>
          <a:prstGeom prst="rect">
            <a:avLst/>
          </a:prstGeom>
        </p:spPr>
        <p:txBody>
          <a:bodyPr/>
          <a:lstStyle>
            <a:lvl1pPr marL="285750" indent="-285750">
              <a:lnSpc>
                <a:spcPct val="100000"/>
              </a:lnSpc>
              <a:buFont typeface="Arial" panose="020B0604020202020204" pitchFamily="34" charset="0"/>
              <a:buChar char="•"/>
              <a:defRPr sz="1600" b="0" baseline="0"/>
            </a:lvl1pPr>
            <a:lvl2pPr marL="285750" indent="-285750">
              <a:lnSpc>
                <a:spcPct val="100000"/>
              </a:lnSpc>
              <a:buFont typeface="Arial" panose="020B0604020202020204" pitchFamily="34" charset="0"/>
              <a:buChar char="•"/>
              <a:defRPr sz="1300" b="0"/>
            </a:lvl2pPr>
            <a:lvl3pPr marL="447675" indent="-174625">
              <a:lnSpc>
                <a:spcPct val="100000"/>
              </a:lnSpc>
              <a:buFont typeface="Arial" panose="020B0604020202020204" pitchFamily="34" charset="0"/>
              <a:buChar char="−"/>
              <a:defRPr sz="1400" b="0"/>
            </a:lvl3pPr>
            <a:lvl4pPr marL="623888" indent="-176213">
              <a:lnSpc>
                <a:spcPct val="100000"/>
              </a:lnSpc>
              <a:tabLst/>
              <a:defRPr sz="1400" b="0"/>
            </a:lvl4pPr>
            <a:lvl5pPr marL="809625" indent="-185738">
              <a:lnSpc>
                <a:spcPct val="100000"/>
              </a:lnSpc>
              <a:defRPr sz="1400" b="0"/>
            </a:lvl5pPr>
            <a:lvl6pPr marL="1714500" indent="0">
              <a:buNone/>
              <a:defRPr/>
            </a:lvl6pPr>
          </a:lstStyle>
          <a:p>
            <a:pPr lvl="0"/>
            <a:r>
              <a:rPr lang="en-US"/>
              <a:t>Click to add text</a:t>
            </a:r>
          </a:p>
          <a:p>
            <a:pPr lvl="2"/>
            <a:r>
              <a:rPr lang="en-US"/>
              <a:t>Second level</a:t>
            </a:r>
          </a:p>
          <a:p>
            <a:pPr lvl="3"/>
            <a:r>
              <a:rPr lang="en-US"/>
              <a:t>Third level</a:t>
            </a:r>
          </a:p>
          <a:p>
            <a:pPr lvl="4"/>
            <a:r>
              <a:rPr lang="en-US"/>
              <a:t>Fourth level</a:t>
            </a:r>
          </a:p>
          <a:p>
            <a:pPr lvl="0"/>
            <a:endParaRPr lang="en-US" dirty="0"/>
          </a:p>
        </p:txBody>
      </p:sp>
      <p:sp>
        <p:nvSpPr>
          <p:cNvPr id="3" name="Titel 2">
            <a:extLst>
              <a:ext uri="{FF2B5EF4-FFF2-40B4-BE49-F238E27FC236}">
                <a16:creationId xmlns:a16="http://schemas.microsoft.com/office/drawing/2014/main" id="{8544DA18-BA2E-49AF-B2A3-110A868A5A70}"/>
              </a:ext>
            </a:extLst>
          </p:cNvPr>
          <p:cNvSpPr>
            <a:spLocks noGrp="1"/>
          </p:cNvSpPr>
          <p:nvPr>
            <p:ph type="title"/>
          </p:nvPr>
        </p:nvSpPr>
        <p:spPr/>
        <p:txBody>
          <a:bodyPr/>
          <a:lstStyle/>
          <a:p>
            <a:r>
              <a:rPr lang="en-GB"/>
              <a:t>Click to edit Master title style</a:t>
            </a:r>
            <a:endParaRPr lang="en-US" dirty="0"/>
          </a:p>
        </p:txBody>
      </p:sp>
      <p:sp>
        <p:nvSpPr>
          <p:cNvPr id="7" name="Date Placeholder 6">
            <a:extLst>
              <a:ext uri="{FF2B5EF4-FFF2-40B4-BE49-F238E27FC236}">
                <a16:creationId xmlns:a16="http://schemas.microsoft.com/office/drawing/2014/main" id="{940B1EFA-FE5D-49F8-A5F8-64954B1A7280}"/>
              </a:ext>
            </a:extLst>
          </p:cNvPr>
          <p:cNvSpPr>
            <a:spLocks noGrp="1"/>
          </p:cNvSpPr>
          <p:nvPr>
            <p:ph type="dt" sz="half" idx="16"/>
          </p:nvPr>
        </p:nvSpPr>
        <p:spPr/>
        <p:txBody>
          <a:bodyPr/>
          <a:lstStyle/>
          <a:p>
            <a:endParaRPr lang="en-US" dirty="0"/>
          </a:p>
        </p:txBody>
      </p:sp>
      <p:sp>
        <p:nvSpPr>
          <p:cNvPr id="9" name="Footer Placeholder 8">
            <a:extLst>
              <a:ext uri="{FF2B5EF4-FFF2-40B4-BE49-F238E27FC236}">
                <a16:creationId xmlns:a16="http://schemas.microsoft.com/office/drawing/2014/main" id="{535A3B56-08BB-4B0C-8F45-D0C01C59B0B1}"/>
              </a:ext>
            </a:extLst>
          </p:cNvPr>
          <p:cNvSpPr>
            <a:spLocks noGrp="1"/>
          </p:cNvSpPr>
          <p:nvPr>
            <p:ph type="ftr" sz="quarter" idx="17"/>
          </p:nvPr>
        </p:nvSpPr>
        <p:spPr/>
        <p:txBody>
          <a:bodyPr/>
          <a:lstStyle/>
          <a:p>
            <a:endParaRPr lang="en-US" dirty="0"/>
          </a:p>
        </p:txBody>
      </p:sp>
      <p:sp>
        <p:nvSpPr>
          <p:cNvPr id="10" name="Slide Number Placeholder 9">
            <a:extLst>
              <a:ext uri="{FF2B5EF4-FFF2-40B4-BE49-F238E27FC236}">
                <a16:creationId xmlns:a16="http://schemas.microsoft.com/office/drawing/2014/main" id="{5001A6C6-F35F-4B8D-9A93-636EA444ED25}"/>
              </a:ext>
            </a:extLst>
          </p:cNvPr>
          <p:cNvSpPr>
            <a:spLocks noGrp="1"/>
          </p:cNvSpPr>
          <p:nvPr>
            <p:ph type="sldNum" sz="quarter" idx="18"/>
          </p:nvPr>
        </p:nvSpPr>
        <p:spPr/>
        <p:txBody>
          <a:bodyPr/>
          <a:lstStyle/>
          <a:p>
            <a:fld id="{82F89014-7F8D-47C1-8D79-17A715C9D2BB}" type="slidenum">
              <a:rPr lang="en-US" smtClean="0"/>
              <a:pPr/>
              <a:t>‹#›</a:t>
            </a:fld>
            <a:endParaRPr lang="en-US" dirty="0"/>
          </a:p>
        </p:txBody>
      </p:sp>
    </p:spTree>
    <p:extLst>
      <p:ext uri="{BB962C8B-B14F-4D97-AF65-F5344CB8AC3E}">
        <p14:creationId xmlns:p14="http://schemas.microsoft.com/office/powerpoint/2010/main" val="22674492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and two charts">
    <p:spTree>
      <p:nvGrpSpPr>
        <p:cNvPr id="1" name=""/>
        <p:cNvGrpSpPr/>
        <p:nvPr/>
      </p:nvGrpSpPr>
      <p:grpSpPr>
        <a:xfrm>
          <a:off x="0" y="0"/>
          <a:ext cx="0" cy="0"/>
          <a:chOff x="0" y="0"/>
          <a:chExt cx="0" cy="0"/>
        </a:xfrm>
      </p:grpSpPr>
      <p:sp>
        <p:nvSpPr>
          <p:cNvPr id="13" name="Chart Placeholder 5"/>
          <p:cNvSpPr>
            <a:spLocks noGrp="1"/>
          </p:cNvSpPr>
          <p:nvPr>
            <p:ph type="chart" sz="quarter" idx="19"/>
          </p:nvPr>
        </p:nvSpPr>
        <p:spPr>
          <a:xfrm>
            <a:off x="4859337" y="835024"/>
            <a:ext cx="3708401" cy="3897313"/>
          </a:xfrm>
          <a:prstGeom prst="rect">
            <a:avLst/>
          </a:prstGeom>
        </p:spPr>
        <p:txBody>
          <a:bodyPr/>
          <a:lstStyle>
            <a:lvl1pPr marL="0" indent="0">
              <a:lnSpc>
                <a:spcPct val="100000"/>
              </a:lnSpc>
              <a:buNone/>
              <a:defRPr/>
            </a:lvl1pPr>
          </a:lstStyle>
          <a:p>
            <a:r>
              <a:rPr lang="en-GB" noProof="0"/>
              <a:t>Click icon to add chart</a:t>
            </a:r>
            <a:endParaRPr lang="en-US" noProof="0" dirty="0"/>
          </a:p>
        </p:txBody>
      </p:sp>
      <p:sp>
        <p:nvSpPr>
          <p:cNvPr id="14" name="Chart Placeholder 5"/>
          <p:cNvSpPr>
            <a:spLocks noGrp="1"/>
          </p:cNvSpPr>
          <p:nvPr>
            <p:ph type="chart" sz="quarter" idx="15"/>
          </p:nvPr>
        </p:nvSpPr>
        <p:spPr>
          <a:xfrm>
            <a:off x="576262" y="835024"/>
            <a:ext cx="3708401" cy="3897313"/>
          </a:xfrm>
          <a:prstGeom prst="rect">
            <a:avLst/>
          </a:prstGeom>
        </p:spPr>
        <p:txBody>
          <a:bodyPr/>
          <a:lstStyle>
            <a:lvl1pPr marL="0" indent="0">
              <a:lnSpc>
                <a:spcPct val="100000"/>
              </a:lnSpc>
              <a:buNone/>
              <a:defRPr/>
            </a:lvl1pPr>
          </a:lstStyle>
          <a:p>
            <a:r>
              <a:rPr lang="en-GB" noProof="0"/>
              <a:t>Click icon to add chart</a:t>
            </a:r>
            <a:endParaRPr lang="en-US" noProof="0" dirty="0"/>
          </a:p>
        </p:txBody>
      </p:sp>
      <p:sp>
        <p:nvSpPr>
          <p:cNvPr id="5" name="Titel 4">
            <a:extLst>
              <a:ext uri="{FF2B5EF4-FFF2-40B4-BE49-F238E27FC236}">
                <a16:creationId xmlns:a16="http://schemas.microsoft.com/office/drawing/2014/main" id="{897C3F8B-AA01-47E2-9CB3-C8B5B86F1B3F}"/>
              </a:ext>
            </a:extLst>
          </p:cNvPr>
          <p:cNvSpPr>
            <a:spLocks noGrp="1"/>
          </p:cNvSpPr>
          <p:nvPr>
            <p:ph type="title"/>
          </p:nvPr>
        </p:nvSpPr>
        <p:spPr/>
        <p:txBody>
          <a:bodyPr/>
          <a:lstStyle>
            <a:lvl1pPr>
              <a:tabLst>
                <a:tab pos="1079500" algn="l"/>
              </a:tabLst>
              <a:defRPr/>
            </a:lvl1pPr>
          </a:lstStyle>
          <a:p>
            <a:r>
              <a:rPr lang="en-GB"/>
              <a:t>Click to edit Master title style</a:t>
            </a:r>
            <a:endParaRPr lang="en-US" dirty="0"/>
          </a:p>
        </p:txBody>
      </p:sp>
      <p:sp>
        <p:nvSpPr>
          <p:cNvPr id="6" name="Date Placeholder 5">
            <a:extLst>
              <a:ext uri="{FF2B5EF4-FFF2-40B4-BE49-F238E27FC236}">
                <a16:creationId xmlns:a16="http://schemas.microsoft.com/office/drawing/2014/main" id="{CD27E724-76AC-43CB-8150-488BD4B602E8}"/>
              </a:ext>
            </a:extLst>
          </p:cNvPr>
          <p:cNvSpPr>
            <a:spLocks noGrp="1"/>
          </p:cNvSpPr>
          <p:nvPr>
            <p:ph type="dt" sz="half" idx="20"/>
          </p:nvPr>
        </p:nvSpPr>
        <p:spPr/>
        <p:txBody>
          <a:bodyPr/>
          <a:lstStyle/>
          <a:p>
            <a:endParaRPr lang="en-US" dirty="0"/>
          </a:p>
        </p:txBody>
      </p:sp>
      <p:sp>
        <p:nvSpPr>
          <p:cNvPr id="7" name="Footer Placeholder 6">
            <a:extLst>
              <a:ext uri="{FF2B5EF4-FFF2-40B4-BE49-F238E27FC236}">
                <a16:creationId xmlns:a16="http://schemas.microsoft.com/office/drawing/2014/main" id="{2402BF66-0833-4D31-80F3-93788D9D40C8}"/>
              </a:ext>
            </a:extLst>
          </p:cNvPr>
          <p:cNvSpPr>
            <a:spLocks noGrp="1"/>
          </p:cNvSpPr>
          <p:nvPr>
            <p:ph type="ftr" sz="quarter" idx="21"/>
          </p:nvPr>
        </p:nvSpPr>
        <p:spPr/>
        <p:txBody>
          <a:bodyPr/>
          <a:lstStyle/>
          <a:p>
            <a:endParaRPr lang="en-US" dirty="0"/>
          </a:p>
        </p:txBody>
      </p:sp>
      <p:sp>
        <p:nvSpPr>
          <p:cNvPr id="8" name="Slide Number Placeholder 7">
            <a:extLst>
              <a:ext uri="{FF2B5EF4-FFF2-40B4-BE49-F238E27FC236}">
                <a16:creationId xmlns:a16="http://schemas.microsoft.com/office/drawing/2014/main" id="{446FAC6A-2EDD-45F1-BB2D-4D0B78A05100}"/>
              </a:ext>
            </a:extLst>
          </p:cNvPr>
          <p:cNvSpPr>
            <a:spLocks noGrp="1"/>
          </p:cNvSpPr>
          <p:nvPr>
            <p:ph type="sldNum" sz="quarter" idx="22"/>
          </p:nvPr>
        </p:nvSpPr>
        <p:spPr/>
        <p:txBody>
          <a:bodyPr/>
          <a:lstStyle/>
          <a:p>
            <a:fld id="{82F89014-7F8D-47C1-8D79-17A715C9D2BB}" type="slidenum">
              <a:rPr lang="en-US" smtClean="0"/>
              <a:pPr/>
              <a:t>‹#›</a:t>
            </a:fld>
            <a:endParaRPr lang="en-US" dirty="0"/>
          </a:p>
        </p:txBody>
      </p:sp>
    </p:spTree>
    <p:extLst>
      <p:ext uri="{BB962C8B-B14F-4D97-AF65-F5344CB8AC3E}">
        <p14:creationId xmlns:p14="http://schemas.microsoft.com/office/powerpoint/2010/main" val="1561228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and three charts">
    <p:spTree>
      <p:nvGrpSpPr>
        <p:cNvPr id="1" name=""/>
        <p:cNvGrpSpPr/>
        <p:nvPr/>
      </p:nvGrpSpPr>
      <p:grpSpPr>
        <a:xfrm>
          <a:off x="0" y="0"/>
          <a:ext cx="0" cy="0"/>
          <a:chOff x="0" y="0"/>
          <a:chExt cx="0" cy="0"/>
        </a:xfrm>
      </p:grpSpPr>
      <p:sp>
        <p:nvSpPr>
          <p:cNvPr id="6" name="Chart Placeholder 5"/>
          <p:cNvSpPr>
            <a:spLocks noGrp="1"/>
          </p:cNvSpPr>
          <p:nvPr>
            <p:ph type="chart" sz="quarter" idx="15"/>
          </p:nvPr>
        </p:nvSpPr>
        <p:spPr>
          <a:xfrm>
            <a:off x="576263" y="835025"/>
            <a:ext cx="2471825" cy="3898800"/>
          </a:xfrm>
          <a:prstGeom prst="rect">
            <a:avLst/>
          </a:prstGeom>
        </p:spPr>
        <p:txBody>
          <a:bodyPr/>
          <a:lstStyle>
            <a:lvl1pPr marL="0" indent="0">
              <a:lnSpc>
                <a:spcPct val="100000"/>
              </a:lnSpc>
              <a:buNone/>
              <a:defRPr/>
            </a:lvl1pPr>
          </a:lstStyle>
          <a:p>
            <a:r>
              <a:rPr lang="en-GB" noProof="0"/>
              <a:t>Click icon to add chart</a:t>
            </a:r>
            <a:endParaRPr lang="en-US" noProof="0" dirty="0"/>
          </a:p>
        </p:txBody>
      </p:sp>
      <p:sp>
        <p:nvSpPr>
          <p:cNvPr id="8" name="Chart Placeholder 5"/>
          <p:cNvSpPr>
            <a:spLocks noGrp="1"/>
          </p:cNvSpPr>
          <p:nvPr>
            <p:ph type="chart" sz="quarter" idx="18"/>
          </p:nvPr>
        </p:nvSpPr>
        <p:spPr>
          <a:xfrm>
            <a:off x="3336087" y="835025"/>
            <a:ext cx="2471825" cy="3898800"/>
          </a:xfrm>
          <a:prstGeom prst="rect">
            <a:avLst/>
          </a:prstGeom>
        </p:spPr>
        <p:txBody>
          <a:bodyPr/>
          <a:lstStyle>
            <a:lvl1pPr marL="0" indent="0">
              <a:lnSpc>
                <a:spcPct val="100000"/>
              </a:lnSpc>
              <a:buNone/>
              <a:defRPr/>
            </a:lvl1pPr>
          </a:lstStyle>
          <a:p>
            <a:r>
              <a:rPr lang="en-GB" noProof="0"/>
              <a:t>Click icon to add chart</a:t>
            </a:r>
            <a:endParaRPr lang="en-US" noProof="0" dirty="0"/>
          </a:p>
        </p:txBody>
      </p:sp>
      <p:sp>
        <p:nvSpPr>
          <p:cNvPr id="9" name="Chart Placeholder 5"/>
          <p:cNvSpPr>
            <a:spLocks noGrp="1"/>
          </p:cNvSpPr>
          <p:nvPr>
            <p:ph type="chart" sz="quarter" idx="19"/>
          </p:nvPr>
        </p:nvSpPr>
        <p:spPr>
          <a:xfrm>
            <a:off x="6095912" y="835025"/>
            <a:ext cx="2471825" cy="3898800"/>
          </a:xfrm>
          <a:prstGeom prst="rect">
            <a:avLst/>
          </a:prstGeom>
        </p:spPr>
        <p:txBody>
          <a:bodyPr/>
          <a:lstStyle>
            <a:lvl1pPr marL="0" indent="0">
              <a:lnSpc>
                <a:spcPct val="100000"/>
              </a:lnSpc>
              <a:buNone/>
              <a:defRPr/>
            </a:lvl1pPr>
          </a:lstStyle>
          <a:p>
            <a:r>
              <a:rPr lang="en-GB" noProof="0"/>
              <a:t>Click icon to add chart</a:t>
            </a:r>
            <a:endParaRPr lang="en-US" noProof="0" dirty="0"/>
          </a:p>
        </p:txBody>
      </p:sp>
      <p:sp>
        <p:nvSpPr>
          <p:cNvPr id="5" name="Titel 4">
            <a:extLst>
              <a:ext uri="{FF2B5EF4-FFF2-40B4-BE49-F238E27FC236}">
                <a16:creationId xmlns:a16="http://schemas.microsoft.com/office/drawing/2014/main" id="{F6AC3EB6-1B81-4F6E-9980-641B2C288A81}"/>
              </a:ext>
            </a:extLst>
          </p:cNvPr>
          <p:cNvSpPr>
            <a:spLocks noGrp="1"/>
          </p:cNvSpPr>
          <p:nvPr>
            <p:ph type="title"/>
          </p:nvPr>
        </p:nvSpPr>
        <p:spPr/>
        <p:txBody>
          <a:bodyPr/>
          <a:lstStyle/>
          <a:p>
            <a:r>
              <a:rPr lang="en-GB"/>
              <a:t>Click to edit Master title style</a:t>
            </a:r>
            <a:endParaRPr lang="en-US" dirty="0"/>
          </a:p>
        </p:txBody>
      </p:sp>
      <p:sp>
        <p:nvSpPr>
          <p:cNvPr id="7" name="Date Placeholder 6">
            <a:extLst>
              <a:ext uri="{FF2B5EF4-FFF2-40B4-BE49-F238E27FC236}">
                <a16:creationId xmlns:a16="http://schemas.microsoft.com/office/drawing/2014/main" id="{8B0E28DA-F910-4040-B42A-86EE40EE1448}"/>
              </a:ext>
            </a:extLst>
          </p:cNvPr>
          <p:cNvSpPr>
            <a:spLocks noGrp="1"/>
          </p:cNvSpPr>
          <p:nvPr>
            <p:ph type="dt" sz="half" idx="20"/>
          </p:nvPr>
        </p:nvSpPr>
        <p:spPr/>
        <p:txBody>
          <a:bodyPr/>
          <a:lstStyle/>
          <a:p>
            <a:endParaRPr lang="en-US" dirty="0"/>
          </a:p>
        </p:txBody>
      </p:sp>
      <p:sp>
        <p:nvSpPr>
          <p:cNvPr id="10" name="Footer Placeholder 9">
            <a:extLst>
              <a:ext uri="{FF2B5EF4-FFF2-40B4-BE49-F238E27FC236}">
                <a16:creationId xmlns:a16="http://schemas.microsoft.com/office/drawing/2014/main" id="{82FDF0E6-F08C-4144-89DF-E19E4D5C0576}"/>
              </a:ext>
            </a:extLst>
          </p:cNvPr>
          <p:cNvSpPr>
            <a:spLocks noGrp="1"/>
          </p:cNvSpPr>
          <p:nvPr>
            <p:ph type="ftr" sz="quarter" idx="21"/>
          </p:nvPr>
        </p:nvSpPr>
        <p:spPr/>
        <p:txBody>
          <a:bodyPr/>
          <a:lstStyle/>
          <a:p>
            <a:endParaRPr lang="en-US" dirty="0"/>
          </a:p>
        </p:txBody>
      </p:sp>
      <p:sp>
        <p:nvSpPr>
          <p:cNvPr id="11" name="Slide Number Placeholder 10">
            <a:extLst>
              <a:ext uri="{FF2B5EF4-FFF2-40B4-BE49-F238E27FC236}">
                <a16:creationId xmlns:a16="http://schemas.microsoft.com/office/drawing/2014/main" id="{851FF921-569A-4A54-859C-5F61B641D598}"/>
              </a:ext>
            </a:extLst>
          </p:cNvPr>
          <p:cNvSpPr>
            <a:spLocks noGrp="1"/>
          </p:cNvSpPr>
          <p:nvPr>
            <p:ph type="sldNum" sz="quarter" idx="22"/>
          </p:nvPr>
        </p:nvSpPr>
        <p:spPr/>
        <p:txBody>
          <a:bodyPr/>
          <a:lstStyle/>
          <a:p>
            <a:fld id="{82F89014-7F8D-47C1-8D79-17A715C9D2BB}" type="slidenum">
              <a:rPr lang="en-US" smtClean="0"/>
              <a:pPr/>
              <a:t>‹#›</a:t>
            </a:fld>
            <a:endParaRPr lang="en-US" dirty="0"/>
          </a:p>
        </p:txBody>
      </p:sp>
    </p:spTree>
    <p:extLst>
      <p:ext uri="{BB962C8B-B14F-4D97-AF65-F5344CB8AC3E}">
        <p14:creationId xmlns:p14="http://schemas.microsoft.com/office/powerpoint/2010/main" val="14349364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showMasterSp="0">
  <p:cSld name="Main title slide with subtitle">
    <p:spTree>
      <p:nvGrpSpPr>
        <p:cNvPr id="1" name=""/>
        <p:cNvGrpSpPr/>
        <p:nvPr/>
      </p:nvGrpSpPr>
      <p:grpSpPr>
        <a:xfrm>
          <a:off x="0" y="0"/>
          <a:ext cx="0" cy="0"/>
          <a:chOff x="0" y="0"/>
          <a:chExt cx="0" cy="0"/>
        </a:xfrm>
      </p:grpSpPr>
      <p:sp>
        <p:nvSpPr>
          <p:cNvPr id="18" name="Text Placeholder 11"/>
          <p:cNvSpPr>
            <a:spLocks noGrp="1"/>
          </p:cNvSpPr>
          <p:nvPr>
            <p:ph type="body" sz="quarter" idx="14" hasCustomPrompt="1"/>
          </p:nvPr>
        </p:nvSpPr>
        <p:spPr>
          <a:xfrm>
            <a:off x="576263" y="4411227"/>
            <a:ext cx="5112709" cy="490001"/>
          </a:xfrm>
          <a:prstGeom prst="rect">
            <a:avLst/>
          </a:prstGeom>
        </p:spPr>
        <p:txBody>
          <a:bodyPr lIns="0" tIns="0" rIns="0" bIns="0">
            <a:normAutofit/>
          </a:bodyPr>
          <a:lstStyle>
            <a:lvl1pPr marL="0" indent="0" algn="l">
              <a:lnSpc>
                <a:spcPct val="100000"/>
              </a:lnSpc>
              <a:spcBef>
                <a:spcPts val="0"/>
              </a:spcBef>
              <a:spcAft>
                <a:spcPts val="0"/>
              </a:spcAft>
              <a:buFont typeface="Arial" charset="0"/>
              <a:buNone/>
              <a:defRPr sz="1300"/>
            </a:lvl1pPr>
            <a:lvl2pPr marL="0" indent="0">
              <a:buNone/>
              <a:defRPr sz="1000"/>
            </a:lvl2pPr>
            <a:lvl3pPr marL="0" indent="0">
              <a:buNone/>
              <a:defRPr sz="1000"/>
            </a:lvl3pPr>
            <a:lvl4pPr marL="0" indent="0">
              <a:buNone/>
              <a:defRPr sz="1000"/>
            </a:lvl4pPr>
            <a:lvl5pPr marL="0" indent="0">
              <a:buNone/>
              <a:defRPr sz="1000"/>
            </a:lvl5pPr>
          </a:lstStyle>
          <a:p>
            <a:pPr lvl="0"/>
            <a:r>
              <a:rPr lang="en-US" dirty="0"/>
              <a:t>Month, year</a:t>
            </a:r>
            <a:br>
              <a:rPr lang="en-US" dirty="0"/>
            </a:br>
            <a:r>
              <a:rPr lang="en-US" dirty="0"/>
              <a:t>Name presenter</a:t>
            </a:r>
          </a:p>
        </p:txBody>
      </p:sp>
      <p:sp>
        <p:nvSpPr>
          <p:cNvPr id="8" name="Title 1"/>
          <p:cNvSpPr>
            <a:spLocks noGrp="1"/>
          </p:cNvSpPr>
          <p:nvPr>
            <p:ph type="ctrTitle" hasCustomPrompt="1"/>
          </p:nvPr>
        </p:nvSpPr>
        <p:spPr>
          <a:xfrm>
            <a:off x="576263" y="1659467"/>
            <a:ext cx="5112709" cy="1744133"/>
          </a:xfrm>
          <a:prstGeom prst="rect">
            <a:avLst/>
          </a:prstGeom>
        </p:spPr>
        <p:txBody>
          <a:bodyPr lIns="0" tIns="0" rIns="0" bIns="0" anchor="t" anchorCtr="0">
            <a:normAutofit/>
          </a:bodyPr>
          <a:lstStyle>
            <a:lvl1pPr algn="l">
              <a:lnSpc>
                <a:spcPct val="100000"/>
              </a:lnSpc>
              <a:defRPr sz="3800">
                <a:solidFill>
                  <a:srgbClr val="53565A"/>
                </a:solidFill>
              </a:defRPr>
            </a:lvl1pPr>
          </a:lstStyle>
          <a:p>
            <a:r>
              <a:rPr lang="en-US" noProof="0" dirty="0"/>
              <a:t>Click to edit title max over 2x lines</a:t>
            </a:r>
          </a:p>
        </p:txBody>
      </p:sp>
      <p:sp>
        <p:nvSpPr>
          <p:cNvPr id="10" name="Text Placeholder 6"/>
          <p:cNvSpPr>
            <a:spLocks noGrp="1"/>
          </p:cNvSpPr>
          <p:nvPr>
            <p:ph type="body" sz="quarter" idx="16" hasCustomPrompt="1"/>
          </p:nvPr>
        </p:nvSpPr>
        <p:spPr>
          <a:xfrm>
            <a:off x="576263" y="3488267"/>
            <a:ext cx="5112709" cy="762000"/>
          </a:xfrm>
          <a:prstGeom prst="rect">
            <a:avLst/>
          </a:prstGeom>
        </p:spPr>
        <p:txBody>
          <a:bodyPr lIns="0" tIns="0" rIns="0" bIns="0">
            <a:normAutofit/>
          </a:bodyPr>
          <a:lstStyle>
            <a:lvl1pPr marL="0" indent="0">
              <a:lnSpc>
                <a:spcPct val="100000"/>
              </a:lnSpc>
              <a:buNone/>
              <a:defRPr sz="2000">
                <a:solidFill>
                  <a:srgbClr val="FF6C00"/>
                </a:solidFill>
              </a:defRPr>
            </a:lvl1pPr>
            <a:lvl2pPr marL="342900" indent="0">
              <a:lnSpc>
                <a:spcPts val="3600"/>
              </a:lnSpc>
              <a:buNone/>
              <a:defRPr sz="3000">
                <a:solidFill>
                  <a:srgbClr val="FF6C00"/>
                </a:solidFill>
              </a:defRPr>
            </a:lvl2pPr>
            <a:lvl3pPr marL="685800" indent="0">
              <a:lnSpc>
                <a:spcPts val="3600"/>
              </a:lnSpc>
              <a:buNone/>
              <a:defRPr sz="3000">
                <a:solidFill>
                  <a:srgbClr val="FF6C00"/>
                </a:solidFill>
              </a:defRPr>
            </a:lvl3pPr>
            <a:lvl4pPr marL="1028700" indent="0">
              <a:lnSpc>
                <a:spcPts val="3600"/>
              </a:lnSpc>
              <a:buNone/>
              <a:defRPr sz="3000">
                <a:solidFill>
                  <a:srgbClr val="FF6C00"/>
                </a:solidFill>
              </a:defRPr>
            </a:lvl4pPr>
            <a:lvl5pPr marL="1371600" indent="0">
              <a:lnSpc>
                <a:spcPts val="3600"/>
              </a:lnSpc>
              <a:buNone/>
              <a:defRPr sz="3000">
                <a:solidFill>
                  <a:srgbClr val="FF6C00"/>
                </a:solidFill>
              </a:defRPr>
            </a:lvl5pPr>
          </a:lstStyle>
          <a:p>
            <a:pPr lvl="0"/>
            <a:r>
              <a:rPr lang="en-US" dirty="0"/>
              <a:t>Subtitle</a:t>
            </a:r>
          </a:p>
        </p:txBody>
      </p:sp>
      <p:sp>
        <p:nvSpPr>
          <p:cNvPr id="11" name="Text Placeholder 9">
            <a:extLst>
              <a:ext uri="{FF2B5EF4-FFF2-40B4-BE49-F238E27FC236}">
                <a16:creationId xmlns:a16="http://schemas.microsoft.com/office/drawing/2014/main" id="{E8A0C770-19FC-43E2-AEE2-B18B053BEFFE}"/>
              </a:ext>
            </a:extLst>
          </p:cNvPr>
          <p:cNvSpPr>
            <a:spLocks noGrp="1"/>
          </p:cNvSpPr>
          <p:nvPr>
            <p:ph type="body" sz="quarter" idx="13" hasCustomPrompt="1"/>
          </p:nvPr>
        </p:nvSpPr>
        <p:spPr>
          <a:xfrm>
            <a:off x="576263" y="369888"/>
            <a:ext cx="552450" cy="609600"/>
          </a:xfrm>
          <a:prstGeom prst="rect">
            <a:avLst/>
          </a:prstGeom>
          <a:blipFill dpi="0"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a:blipFill>
        </p:spPr>
        <p:txBody>
          <a:bodyPr>
            <a:noAutofit/>
          </a:bodyPr>
          <a:lstStyle>
            <a:lvl1pPr marL="0" indent="0">
              <a:buNone/>
              <a:defRPr sz="100"/>
            </a:lvl1pPr>
          </a:lstStyle>
          <a:p>
            <a:pPr lvl="0"/>
            <a:r>
              <a:rPr lang="en-US" dirty="0"/>
              <a:t>.</a:t>
            </a:r>
          </a:p>
        </p:txBody>
      </p:sp>
      <p:pic>
        <p:nvPicPr>
          <p:cNvPr id="9" name="Picture 8">
            <a:extLst>
              <a:ext uri="{FF2B5EF4-FFF2-40B4-BE49-F238E27FC236}">
                <a16:creationId xmlns:a16="http://schemas.microsoft.com/office/drawing/2014/main" id="{9E0131C4-1214-F77C-4511-C31AB426F839}"/>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284178" y="1283678"/>
            <a:ext cx="3859822" cy="3859822"/>
          </a:xfrm>
          <a:prstGeom prst="rect">
            <a:avLst/>
          </a:prstGeom>
        </p:spPr>
      </p:pic>
    </p:spTree>
    <p:extLst>
      <p:ext uri="{BB962C8B-B14F-4D97-AF65-F5344CB8AC3E}">
        <p14:creationId xmlns:p14="http://schemas.microsoft.com/office/powerpoint/2010/main" val="1831297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Agenda">
  <p:cSld name="Agenda">
    <p:spTree>
      <p:nvGrpSpPr>
        <p:cNvPr id="1" name="Shape 34"/>
        <p:cNvGrpSpPr/>
        <p:nvPr/>
      </p:nvGrpSpPr>
      <p:grpSpPr>
        <a:xfrm>
          <a:off x="0" y="0"/>
          <a:ext cx="0" cy="0"/>
          <a:chOff x="0" y="0"/>
          <a:chExt cx="0" cy="0"/>
        </a:xfrm>
      </p:grpSpPr>
      <p:sp>
        <p:nvSpPr>
          <p:cNvPr id="35" name="Google Shape;35;p10"/>
          <p:cNvSpPr txBox="1">
            <a:spLocks noGrp="1"/>
          </p:cNvSpPr>
          <p:nvPr>
            <p:ph type="title"/>
          </p:nvPr>
        </p:nvSpPr>
        <p:spPr>
          <a:xfrm>
            <a:off x="478800" y="431546"/>
            <a:ext cx="8079968" cy="462759"/>
          </a:xfrm>
          <a:prstGeom prst="rect">
            <a:avLst/>
          </a:prstGeom>
          <a:noFill/>
          <a:ln>
            <a:noFill/>
          </a:ln>
        </p:spPr>
        <p:txBody>
          <a:bodyPr spcFirstLastPara="1" wrap="square" lIns="91425" tIns="0" rIns="91425" bIns="0" anchor="t" anchorCtr="0">
            <a:noAutofit/>
          </a:bodyPr>
          <a:lstStyle>
            <a:lvl1pPr lvl="0" algn="l">
              <a:lnSpc>
                <a:spcPct val="150000"/>
              </a:lnSpc>
              <a:spcBef>
                <a:spcPts val="0"/>
              </a:spcBef>
              <a:spcAft>
                <a:spcPts val="0"/>
              </a:spcAft>
              <a:buClr>
                <a:schemeClr val="dk1"/>
              </a:buClr>
              <a:buSzPts val="3200"/>
              <a:buFont typeface="Arial"/>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6" name="Google Shape;36;p10"/>
          <p:cNvSpPr txBox="1">
            <a:spLocks noGrp="1"/>
          </p:cNvSpPr>
          <p:nvPr>
            <p:ph type="body" idx="1"/>
          </p:nvPr>
        </p:nvSpPr>
        <p:spPr>
          <a:xfrm>
            <a:off x="487770" y="1152000"/>
            <a:ext cx="8079968" cy="3182379"/>
          </a:xfrm>
          <a:prstGeom prst="rect">
            <a:avLst/>
          </a:prstGeom>
          <a:noFill/>
          <a:ln>
            <a:noFill/>
          </a:ln>
        </p:spPr>
        <p:txBody>
          <a:bodyPr spcFirstLastPara="1" wrap="square" lIns="91425" tIns="0" rIns="91425" bIns="45700" anchor="t" anchorCtr="0">
            <a:noAutofit/>
          </a:bodyPr>
          <a:lstStyle>
            <a:lvl1pPr marL="457200" lvl="0" indent="-323850" algn="l">
              <a:lnSpc>
                <a:spcPct val="160000"/>
              </a:lnSpc>
              <a:spcBef>
                <a:spcPts val="0"/>
              </a:spcBef>
              <a:spcAft>
                <a:spcPts val="0"/>
              </a:spcAft>
              <a:buSzPts val="1500"/>
              <a:buChar char="•"/>
              <a:defRPr sz="1500"/>
            </a:lvl1pPr>
            <a:lvl2pPr marL="914400" lvl="1" indent="-323850" algn="l">
              <a:lnSpc>
                <a:spcPct val="160000"/>
              </a:lnSpc>
              <a:spcBef>
                <a:spcPts val="600"/>
              </a:spcBef>
              <a:spcAft>
                <a:spcPts val="0"/>
              </a:spcAft>
              <a:buSzPts val="1500"/>
              <a:buChar char="•"/>
              <a:defRPr sz="1500"/>
            </a:lvl2pPr>
            <a:lvl3pPr marL="1371600" lvl="2" indent="-323850" algn="l">
              <a:lnSpc>
                <a:spcPct val="160000"/>
              </a:lnSpc>
              <a:spcBef>
                <a:spcPts val="600"/>
              </a:spcBef>
              <a:spcAft>
                <a:spcPts val="0"/>
              </a:spcAft>
              <a:buSzPts val="1500"/>
              <a:buChar char="•"/>
              <a:defRPr sz="1500"/>
            </a:lvl3pPr>
            <a:lvl4pPr marL="1828800" lvl="3" indent="-323850" algn="l">
              <a:lnSpc>
                <a:spcPct val="160000"/>
              </a:lnSpc>
              <a:spcBef>
                <a:spcPts val="600"/>
              </a:spcBef>
              <a:spcAft>
                <a:spcPts val="0"/>
              </a:spcAft>
              <a:buSzPts val="1500"/>
              <a:buChar char="•"/>
              <a:defRPr sz="1500"/>
            </a:lvl4pPr>
            <a:lvl5pPr marL="2286000" lvl="4" indent="-323850" algn="l">
              <a:lnSpc>
                <a:spcPct val="160000"/>
              </a:lnSpc>
              <a:spcBef>
                <a:spcPts val="600"/>
              </a:spcBef>
              <a:spcAft>
                <a:spcPts val="0"/>
              </a:spcAft>
              <a:buSzPts val="1500"/>
              <a:buChar char="•"/>
              <a:defRPr sz="1500"/>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38" name="Google Shape;38;p10"/>
          <p:cNvSpPr txBox="1">
            <a:spLocks noGrp="1"/>
          </p:cNvSpPr>
          <p:nvPr>
            <p:ph type="dt" idx="10"/>
          </p:nvPr>
        </p:nvSpPr>
        <p:spPr>
          <a:xfrm>
            <a:off x="1878884" y="4722258"/>
            <a:ext cx="3086100" cy="162814"/>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SzPts val="1400"/>
              <a:buNone/>
              <a:defRPr sz="800">
                <a:solidFill>
                  <a:srgbClr val="97989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 name="Google Shape;39;p10"/>
          <p:cNvSpPr txBox="1">
            <a:spLocks noGrp="1"/>
          </p:cNvSpPr>
          <p:nvPr>
            <p:ph type="ftr" idx="11"/>
          </p:nvPr>
        </p:nvSpPr>
        <p:spPr>
          <a:xfrm>
            <a:off x="1878884" y="4531201"/>
            <a:ext cx="3086100" cy="162244"/>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SzPts val="1400"/>
              <a:buNone/>
              <a:defRPr sz="800">
                <a:solidFill>
                  <a:srgbClr val="97989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2842587461"/>
      </p:ext>
    </p:extLst>
  </p:cSld>
  <p:clrMapOvr>
    <a:masterClrMapping/>
  </p:clrMapOvr>
  <p:extLst>
    <p:ext uri="{DCECCB84-F9BA-43D5-87BE-67443E8EF086}">
      <p15:sldGuideLst xmlns:p15="http://schemas.microsoft.com/office/powerpoint/2012/main"/>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cSld name="Title and Text">
    <p:spTree>
      <p:nvGrpSpPr>
        <p:cNvPr id="1" name=""/>
        <p:cNvGrpSpPr/>
        <p:nvPr/>
      </p:nvGrpSpPr>
      <p:grpSpPr>
        <a:xfrm>
          <a:off x="0" y="0"/>
          <a:ext cx="0" cy="0"/>
          <a:chOff x="0" y="0"/>
          <a:chExt cx="0" cy="0"/>
        </a:xfrm>
      </p:grpSpPr>
      <p:sp>
        <p:nvSpPr>
          <p:cNvPr id="11" name="Text Placeholder 8"/>
          <p:cNvSpPr>
            <a:spLocks noGrp="1"/>
          </p:cNvSpPr>
          <p:nvPr>
            <p:ph type="body" sz="quarter" idx="13" hasCustomPrompt="1"/>
          </p:nvPr>
        </p:nvSpPr>
        <p:spPr>
          <a:xfrm>
            <a:off x="576263" y="835026"/>
            <a:ext cx="7991475" cy="3897312"/>
          </a:xfrm>
          <a:prstGeom prst="rect">
            <a:avLst/>
          </a:prstGeom>
        </p:spPr>
        <p:txBody>
          <a:bodyPr>
            <a:normAutofit/>
          </a:bodyPr>
          <a:lstStyle>
            <a:lvl1pPr marL="0" indent="0">
              <a:lnSpc>
                <a:spcPct val="100000"/>
              </a:lnSpc>
              <a:buFont typeface="Arial" charset="0"/>
              <a:buNone/>
              <a:defRPr sz="1800" b="0"/>
            </a:lvl1pPr>
            <a:lvl2pPr marL="360363" indent="-360363">
              <a:lnSpc>
                <a:spcPct val="100000"/>
              </a:lnSpc>
              <a:buFont typeface="+mj-lt"/>
              <a:buAutoNum type="arabicPeriod"/>
              <a:defRPr sz="1600" b="0"/>
            </a:lvl2pPr>
            <a:lvl3pPr marL="365125" indent="0">
              <a:lnSpc>
                <a:spcPct val="100000"/>
              </a:lnSpc>
              <a:buFont typeface="Arial" charset="0"/>
              <a:buNone/>
              <a:defRPr sz="1600" b="0"/>
            </a:lvl3pPr>
            <a:lvl4pPr marL="549275" indent="0">
              <a:lnSpc>
                <a:spcPct val="100000"/>
              </a:lnSpc>
              <a:buNone/>
              <a:tabLst/>
              <a:defRPr sz="1600" b="0"/>
            </a:lvl4pPr>
            <a:lvl5pPr marL="725488" indent="0">
              <a:lnSpc>
                <a:spcPct val="100000"/>
              </a:lnSpc>
              <a:buFont typeface="Arial" charset="0"/>
              <a:buNone/>
              <a:defRPr sz="1600" b="0" baseline="0"/>
            </a:lvl5pPr>
          </a:lstStyle>
          <a:p>
            <a:pPr lvl="0"/>
            <a:r>
              <a:rPr lang="en-US" dirty="0"/>
              <a:t>Click to add text</a:t>
            </a:r>
          </a:p>
        </p:txBody>
      </p:sp>
      <p:sp>
        <p:nvSpPr>
          <p:cNvPr id="4" name="Titel 3">
            <a:extLst>
              <a:ext uri="{FF2B5EF4-FFF2-40B4-BE49-F238E27FC236}">
                <a16:creationId xmlns:a16="http://schemas.microsoft.com/office/drawing/2014/main" id="{1C4B0388-7C7E-45C3-A6E3-3E637FAB215F}"/>
              </a:ext>
            </a:extLst>
          </p:cNvPr>
          <p:cNvSpPr>
            <a:spLocks noGrp="1"/>
          </p:cNvSpPr>
          <p:nvPr>
            <p:ph type="title"/>
          </p:nvPr>
        </p:nvSpPr>
        <p:spPr/>
        <p:txBody>
          <a:bodyPr/>
          <a:lstStyle>
            <a:lvl1pPr>
              <a:defRPr/>
            </a:lvl1pPr>
          </a:lstStyle>
          <a:p>
            <a:r>
              <a:rPr lang="en-GB"/>
              <a:t>Click to edit Master title style</a:t>
            </a:r>
            <a:endParaRPr lang="en-US" dirty="0"/>
          </a:p>
        </p:txBody>
      </p:sp>
      <p:sp>
        <p:nvSpPr>
          <p:cNvPr id="3" name="Date Placeholder 2">
            <a:extLst>
              <a:ext uri="{FF2B5EF4-FFF2-40B4-BE49-F238E27FC236}">
                <a16:creationId xmlns:a16="http://schemas.microsoft.com/office/drawing/2014/main" id="{CDC33F9F-6CBB-499E-A399-F579A1C082A4}"/>
              </a:ext>
            </a:extLst>
          </p:cNvPr>
          <p:cNvSpPr>
            <a:spLocks noGrp="1"/>
          </p:cNvSpPr>
          <p:nvPr>
            <p:ph type="dt" sz="half" idx="14"/>
          </p:nvPr>
        </p:nvSpPr>
        <p:spPr/>
        <p:txBody>
          <a:bodyPr/>
          <a:lstStyle/>
          <a:p>
            <a:endParaRPr lang="en-US"/>
          </a:p>
        </p:txBody>
      </p:sp>
      <p:sp>
        <p:nvSpPr>
          <p:cNvPr id="5" name="Footer Placeholder 4">
            <a:extLst>
              <a:ext uri="{FF2B5EF4-FFF2-40B4-BE49-F238E27FC236}">
                <a16:creationId xmlns:a16="http://schemas.microsoft.com/office/drawing/2014/main" id="{475B278D-E37B-46DC-954C-589B0EF3EA41}"/>
              </a:ext>
            </a:extLst>
          </p:cNvPr>
          <p:cNvSpPr>
            <a:spLocks noGrp="1"/>
          </p:cNvSpPr>
          <p:nvPr>
            <p:ph type="ftr" sz="quarter" idx="15"/>
          </p:nvPr>
        </p:nvSpPr>
        <p:spPr/>
        <p:txBody>
          <a:bodyPr/>
          <a:lstStyle/>
          <a:p>
            <a:endParaRPr lang="en-US"/>
          </a:p>
        </p:txBody>
      </p:sp>
      <p:sp>
        <p:nvSpPr>
          <p:cNvPr id="6" name="Slide Number Placeholder 5">
            <a:extLst>
              <a:ext uri="{FF2B5EF4-FFF2-40B4-BE49-F238E27FC236}">
                <a16:creationId xmlns:a16="http://schemas.microsoft.com/office/drawing/2014/main" id="{14826578-F514-4D23-8B3F-F3016B7CA922}"/>
              </a:ext>
            </a:extLst>
          </p:cNvPr>
          <p:cNvSpPr>
            <a:spLocks noGrp="1"/>
          </p:cNvSpPr>
          <p:nvPr>
            <p:ph type="sldNum" sz="quarter" idx="16"/>
          </p:nvPr>
        </p:nvSpPr>
        <p:spPr/>
        <p:txBody>
          <a:bodyPr/>
          <a:lstStyle/>
          <a:p>
            <a:fld id="{82F89014-7F8D-47C1-8D79-17A715C9D2BB}" type="slidenum">
              <a:rPr lang="en-US" smtClean="0"/>
              <a:pPr/>
              <a:t>‹#›</a:t>
            </a:fld>
            <a:endParaRPr lang="en-US"/>
          </a:p>
        </p:txBody>
      </p:sp>
    </p:spTree>
    <p:extLst>
      <p:ext uri="{BB962C8B-B14F-4D97-AF65-F5344CB8AC3E}">
        <p14:creationId xmlns:p14="http://schemas.microsoft.com/office/powerpoint/2010/main" val="3498205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userDrawn="1">
  <p:cSld name="Title, text and image on left side">
    <p:spTree>
      <p:nvGrpSpPr>
        <p:cNvPr id="1" name=""/>
        <p:cNvGrpSpPr/>
        <p:nvPr/>
      </p:nvGrpSpPr>
      <p:grpSpPr>
        <a:xfrm>
          <a:off x="0" y="0"/>
          <a:ext cx="0" cy="0"/>
          <a:chOff x="0" y="0"/>
          <a:chExt cx="0" cy="0"/>
        </a:xfrm>
      </p:grpSpPr>
      <p:sp>
        <p:nvSpPr>
          <p:cNvPr id="9" name="Date Placeholder 3"/>
          <p:cNvSpPr>
            <a:spLocks noGrp="1"/>
          </p:cNvSpPr>
          <p:nvPr>
            <p:ph type="dt" sz="half" idx="15"/>
          </p:nvPr>
        </p:nvSpPr>
        <p:spPr>
          <a:xfrm>
            <a:off x="1044000" y="4722258"/>
            <a:ext cx="3086100" cy="162814"/>
          </a:xfrm>
        </p:spPr>
        <p:txBody>
          <a:bodyPr/>
          <a:lstStyle/>
          <a:p>
            <a:endParaRPr lang="de-DE"/>
          </a:p>
        </p:txBody>
      </p:sp>
      <p:sp>
        <p:nvSpPr>
          <p:cNvPr id="10" name="Footer Placeholder 4"/>
          <p:cNvSpPr>
            <a:spLocks noGrp="1"/>
          </p:cNvSpPr>
          <p:nvPr>
            <p:ph type="ftr" sz="quarter" idx="16"/>
          </p:nvPr>
        </p:nvSpPr>
        <p:spPr>
          <a:xfrm>
            <a:off x="1044000" y="4531201"/>
            <a:ext cx="3086100" cy="162244"/>
          </a:xfrm>
        </p:spPr>
        <p:txBody>
          <a:bodyPr/>
          <a:lstStyle/>
          <a:p>
            <a:endParaRPr lang="de-DE"/>
          </a:p>
        </p:txBody>
      </p:sp>
      <p:cxnSp>
        <p:nvCxnSpPr>
          <p:cNvPr id="11" name="Straight Connector 10"/>
          <p:cNvCxnSpPr/>
          <p:nvPr userDrawn="1"/>
        </p:nvCxnSpPr>
        <p:spPr>
          <a:xfrm flipV="1">
            <a:off x="576263" y="4443414"/>
            <a:ext cx="3995737" cy="1"/>
          </a:xfrm>
          <a:prstGeom prst="line">
            <a:avLst/>
          </a:prstGeom>
          <a:ln w="12700">
            <a:solidFill>
              <a:srgbClr val="DCDCDC"/>
            </a:solidFill>
          </a:ln>
        </p:spPr>
        <p:style>
          <a:lnRef idx="1">
            <a:schemeClr val="accent1"/>
          </a:lnRef>
          <a:fillRef idx="0">
            <a:schemeClr val="accent1"/>
          </a:fillRef>
          <a:effectRef idx="0">
            <a:schemeClr val="accent1"/>
          </a:effectRef>
          <a:fontRef idx="minor">
            <a:schemeClr val="tx1"/>
          </a:fontRef>
        </p:style>
      </p:cxnSp>
      <p:sp>
        <p:nvSpPr>
          <p:cNvPr id="12" name="Picture Placeholder 9"/>
          <p:cNvSpPr>
            <a:spLocks noGrp="1"/>
          </p:cNvSpPr>
          <p:nvPr>
            <p:ph type="pic" sz="quarter" idx="24"/>
          </p:nvPr>
        </p:nvSpPr>
        <p:spPr>
          <a:xfrm>
            <a:off x="0" y="0"/>
            <a:ext cx="4572000" cy="5143500"/>
          </a:xfrm>
          <a:prstGeom prst="rect">
            <a:avLst/>
          </a:prstGeom>
          <a:solidFill>
            <a:schemeClr val="bg1">
              <a:lumMod val="85000"/>
            </a:schemeClr>
          </a:solidFill>
        </p:spPr>
        <p:txBody>
          <a:bodyPr/>
          <a:lstStyle>
            <a:lvl1pPr marL="0" indent="0">
              <a:lnSpc>
                <a:spcPct val="100000"/>
              </a:lnSpc>
              <a:buFontTx/>
              <a:buNone/>
              <a:defRPr/>
            </a:lvl1pPr>
          </a:lstStyle>
          <a:p>
            <a:r>
              <a:rPr lang="en-GB" noProof="0"/>
              <a:t>Click icon to add picture</a:t>
            </a:r>
            <a:endParaRPr lang="en-US" noProof="0"/>
          </a:p>
        </p:txBody>
      </p:sp>
      <p:sp>
        <p:nvSpPr>
          <p:cNvPr id="16" name="Title 1"/>
          <p:cNvSpPr>
            <a:spLocks noGrp="1"/>
          </p:cNvSpPr>
          <p:nvPr>
            <p:ph type="title" hasCustomPrompt="1"/>
          </p:nvPr>
        </p:nvSpPr>
        <p:spPr>
          <a:xfrm>
            <a:off x="4744238" y="370375"/>
            <a:ext cx="3796897" cy="462759"/>
          </a:xfrm>
          <a:prstGeom prst="rect">
            <a:avLst/>
          </a:prstGeom>
        </p:spPr>
        <p:txBody>
          <a:bodyPr>
            <a:noAutofit/>
          </a:bodyPr>
          <a:lstStyle>
            <a:lvl1pPr>
              <a:lnSpc>
                <a:spcPct val="100000"/>
              </a:lnSpc>
              <a:defRPr sz="2800"/>
            </a:lvl1pPr>
          </a:lstStyle>
          <a:p>
            <a:r>
              <a:rPr lang="en-US"/>
              <a:t>Title</a:t>
            </a:r>
            <a:endParaRPr lang="de-DE"/>
          </a:p>
        </p:txBody>
      </p:sp>
      <p:sp>
        <p:nvSpPr>
          <p:cNvPr id="18" name="Text Placeholder 8"/>
          <p:cNvSpPr>
            <a:spLocks noGrp="1"/>
          </p:cNvSpPr>
          <p:nvPr>
            <p:ph type="body" sz="quarter" idx="25" hasCustomPrompt="1"/>
          </p:nvPr>
        </p:nvSpPr>
        <p:spPr>
          <a:xfrm>
            <a:off x="4744238" y="1064853"/>
            <a:ext cx="3796897" cy="3264797"/>
          </a:xfrm>
          <a:prstGeom prst="rect">
            <a:avLst/>
          </a:prstGeom>
        </p:spPr>
        <p:txBody>
          <a:bodyPr>
            <a:normAutofit/>
          </a:bodyPr>
          <a:lstStyle>
            <a:lvl1pPr marL="0" indent="0">
              <a:lnSpc>
                <a:spcPct val="100000"/>
              </a:lnSpc>
              <a:buFont typeface="Arial" charset="0"/>
              <a:buNone/>
              <a:defRPr sz="1600" b="0"/>
            </a:lvl1pPr>
            <a:lvl2pPr marL="360363" indent="-360363">
              <a:lnSpc>
                <a:spcPct val="100000"/>
              </a:lnSpc>
              <a:buFont typeface="+mj-lt"/>
              <a:buAutoNum type="arabicPeriod"/>
              <a:defRPr sz="1600" b="0"/>
            </a:lvl2pPr>
            <a:lvl3pPr marL="365125" indent="0">
              <a:lnSpc>
                <a:spcPct val="100000"/>
              </a:lnSpc>
              <a:buFont typeface="Arial" charset="0"/>
              <a:buNone/>
              <a:defRPr sz="1600" b="0"/>
            </a:lvl3pPr>
            <a:lvl4pPr marL="549275" indent="0">
              <a:lnSpc>
                <a:spcPct val="100000"/>
              </a:lnSpc>
              <a:buNone/>
              <a:tabLst/>
              <a:defRPr sz="1600" b="0"/>
            </a:lvl4pPr>
            <a:lvl5pPr marL="725488" indent="0">
              <a:lnSpc>
                <a:spcPct val="100000"/>
              </a:lnSpc>
              <a:buFont typeface="Arial" charset="0"/>
              <a:buNone/>
              <a:defRPr sz="1600" b="0" baseline="0"/>
            </a:lvl5pPr>
          </a:lstStyle>
          <a:p>
            <a:pPr lvl="0"/>
            <a:r>
              <a:rPr lang="en-US"/>
              <a:t>Click to add text</a:t>
            </a:r>
          </a:p>
        </p:txBody>
      </p:sp>
      <p:sp>
        <p:nvSpPr>
          <p:cNvPr id="3" name="Slide Number Placeholder 2">
            <a:extLst>
              <a:ext uri="{FF2B5EF4-FFF2-40B4-BE49-F238E27FC236}">
                <a16:creationId xmlns:a16="http://schemas.microsoft.com/office/drawing/2014/main" id="{8ACAC847-E1CF-4A88-81E3-3EDE8D90BEF9}"/>
              </a:ext>
            </a:extLst>
          </p:cNvPr>
          <p:cNvSpPr>
            <a:spLocks noGrp="1"/>
          </p:cNvSpPr>
          <p:nvPr>
            <p:ph type="sldNum" sz="quarter" idx="26"/>
          </p:nvPr>
        </p:nvSpPr>
        <p:spPr/>
        <p:txBody>
          <a:bodyPr/>
          <a:lstStyle/>
          <a:p>
            <a:fld id="{82F89014-7F8D-47C1-8D79-17A715C9D2BB}" type="slidenum">
              <a:rPr lang="nl-NL" smtClean="0"/>
              <a:pPr/>
              <a:t>‹#›</a:t>
            </a:fld>
            <a:endParaRPr lang="nl-NL"/>
          </a:p>
        </p:txBody>
      </p:sp>
    </p:spTree>
    <p:extLst>
      <p:ext uri="{BB962C8B-B14F-4D97-AF65-F5344CB8AC3E}">
        <p14:creationId xmlns:p14="http://schemas.microsoft.com/office/powerpoint/2010/main" val="1794275720"/>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showMasterSp="0" userDrawn="1">
  <p:cSld name="1_End slide">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4226F7B-C707-4C07-B686-02CD29F0CADB}"/>
              </a:ext>
            </a:extLst>
          </p:cNvPr>
          <p:cNvSpPr>
            <a:spLocks noGrp="1"/>
          </p:cNvSpPr>
          <p:nvPr>
            <p:ph type="body" sz="quarter" idx="15" hasCustomPrompt="1"/>
          </p:nvPr>
        </p:nvSpPr>
        <p:spPr>
          <a:xfrm>
            <a:off x="576263" y="1944888"/>
            <a:ext cx="3708400" cy="1594378"/>
          </a:xfrm>
        </p:spPr>
        <p:txBody>
          <a:bodyPr/>
          <a:lstStyle>
            <a:lvl1pPr marL="0" indent="0">
              <a:buNone/>
              <a:tabLst/>
              <a:defRPr lang="en-US" sz="5000" kern="1200" dirty="0" smtClean="0">
                <a:solidFill>
                  <a:schemeClr val="bg1"/>
                </a:solidFill>
                <a:latin typeface="+mj-lt"/>
                <a:ea typeface="+mj-ea"/>
                <a:cs typeface="+mj-cs"/>
              </a:defRPr>
            </a:lvl1pPr>
          </a:lstStyle>
          <a:p>
            <a:pPr lvl="0"/>
            <a:r>
              <a:rPr lang="en-US"/>
              <a:t>Closing line</a:t>
            </a:r>
          </a:p>
        </p:txBody>
      </p:sp>
      <p:sp>
        <p:nvSpPr>
          <p:cNvPr id="12" name="Text Placeholder 11"/>
          <p:cNvSpPr>
            <a:spLocks noGrp="1"/>
          </p:cNvSpPr>
          <p:nvPr>
            <p:ph type="body" sz="quarter" idx="14" hasCustomPrompt="1"/>
          </p:nvPr>
        </p:nvSpPr>
        <p:spPr>
          <a:xfrm>
            <a:off x="576263" y="4330700"/>
            <a:ext cx="5112709" cy="448866"/>
          </a:xfrm>
          <a:prstGeom prst="rect">
            <a:avLst/>
          </a:prstGeom>
        </p:spPr>
        <p:txBody>
          <a:bodyPr lIns="0" tIns="0" rIns="0" bIns="0">
            <a:noAutofit/>
          </a:bodyPr>
          <a:lstStyle>
            <a:lvl1pPr marL="0" indent="0">
              <a:lnSpc>
                <a:spcPct val="100000"/>
              </a:lnSpc>
              <a:spcBef>
                <a:spcPts val="0"/>
              </a:spcBef>
              <a:buNone/>
              <a:defRPr sz="1400">
                <a:solidFill>
                  <a:schemeClr val="bg1"/>
                </a:solidFill>
              </a:defRPr>
            </a:lvl1pPr>
            <a:lvl2pPr marL="0" indent="0">
              <a:buNone/>
              <a:defRPr sz="1000"/>
            </a:lvl2pPr>
            <a:lvl3pPr marL="0" indent="0">
              <a:buNone/>
              <a:defRPr sz="1000"/>
            </a:lvl3pPr>
            <a:lvl4pPr marL="0" indent="0">
              <a:buNone/>
              <a:defRPr sz="1000"/>
            </a:lvl4pPr>
            <a:lvl5pPr marL="0" indent="0">
              <a:buNone/>
              <a:defRPr sz="1000"/>
            </a:lvl5pPr>
          </a:lstStyle>
          <a:p>
            <a:pPr lvl="0"/>
            <a:r>
              <a:rPr lang="en-US"/>
              <a:t>Department</a:t>
            </a:r>
            <a:br>
              <a:rPr lang="en-US"/>
            </a:br>
            <a:r>
              <a:rPr lang="en-US"/>
              <a:t>Date</a:t>
            </a:r>
          </a:p>
        </p:txBody>
      </p:sp>
      <p:pic>
        <p:nvPicPr>
          <p:cNvPr id="9" name="Picture 8">
            <a:extLst>
              <a:ext uri="{FF2B5EF4-FFF2-40B4-BE49-F238E27FC236}">
                <a16:creationId xmlns:a16="http://schemas.microsoft.com/office/drawing/2014/main" id="{8ED1E7E9-0B74-D54C-8C9A-067E1D0C0E9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284178" y="1283678"/>
            <a:ext cx="3859822" cy="3859822"/>
          </a:xfrm>
          <a:prstGeom prst="rect">
            <a:avLst/>
          </a:prstGeom>
        </p:spPr>
      </p:pic>
      <p:sp>
        <p:nvSpPr>
          <p:cNvPr id="6" name="Text Placeholder 9">
            <a:extLst>
              <a:ext uri="{FF2B5EF4-FFF2-40B4-BE49-F238E27FC236}">
                <a16:creationId xmlns:a16="http://schemas.microsoft.com/office/drawing/2014/main" id="{AC1E151E-40BD-4BA6-BA47-B4CC88EEAB33}"/>
              </a:ext>
            </a:extLst>
          </p:cNvPr>
          <p:cNvSpPr>
            <a:spLocks noGrp="1"/>
          </p:cNvSpPr>
          <p:nvPr>
            <p:ph type="body" sz="quarter" idx="13" hasCustomPrompt="1"/>
          </p:nvPr>
        </p:nvSpPr>
        <p:spPr>
          <a:xfrm>
            <a:off x="576263" y="369888"/>
            <a:ext cx="552450" cy="609600"/>
          </a:xfrm>
          <a:prstGeom prst="rect">
            <a:avLst/>
          </a:prstGeom>
          <a:blipFill dpi="0"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p:spPr>
        <p:txBody>
          <a:bodyPr>
            <a:noAutofit/>
          </a:bodyPr>
          <a:lstStyle>
            <a:lvl1pPr marL="0" indent="0">
              <a:buNone/>
              <a:defRPr sz="100"/>
            </a:lvl1pPr>
          </a:lstStyle>
          <a:p>
            <a:pPr lvl="0"/>
            <a:r>
              <a:rPr lang="en-US"/>
              <a:t>.</a:t>
            </a:r>
          </a:p>
        </p:txBody>
      </p:sp>
    </p:spTree>
    <p:extLst>
      <p:ext uri="{BB962C8B-B14F-4D97-AF65-F5344CB8AC3E}">
        <p14:creationId xmlns:p14="http://schemas.microsoft.com/office/powerpoint/2010/main" val="7523907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cSld name="Title and bullets two columns">
    <p:spTree>
      <p:nvGrpSpPr>
        <p:cNvPr id="1" name=""/>
        <p:cNvGrpSpPr/>
        <p:nvPr/>
      </p:nvGrpSpPr>
      <p:grpSpPr>
        <a:xfrm>
          <a:off x="0" y="0"/>
          <a:ext cx="0" cy="0"/>
          <a:chOff x="0" y="0"/>
          <a:chExt cx="0" cy="0"/>
        </a:xfrm>
      </p:grpSpPr>
      <p:sp>
        <p:nvSpPr>
          <p:cNvPr id="8" name="Text Placeholder 8"/>
          <p:cNvSpPr>
            <a:spLocks noGrp="1"/>
          </p:cNvSpPr>
          <p:nvPr>
            <p:ph type="body" sz="quarter" idx="13" hasCustomPrompt="1"/>
          </p:nvPr>
        </p:nvSpPr>
        <p:spPr>
          <a:xfrm>
            <a:off x="576263" y="835025"/>
            <a:ext cx="3708400" cy="3897313"/>
          </a:xfrm>
          <a:prstGeom prst="rect">
            <a:avLst/>
          </a:prstGeom>
        </p:spPr>
        <p:txBody>
          <a:bodyPr/>
          <a:lstStyle>
            <a:lvl1pPr marL="285750" indent="-285750">
              <a:lnSpc>
                <a:spcPct val="100000"/>
              </a:lnSpc>
              <a:buFont typeface="Arial" panose="020B0604020202020204" pitchFamily="34" charset="0"/>
              <a:buChar char="•"/>
              <a:defRPr sz="1600" b="0" baseline="0"/>
            </a:lvl1pPr>
            <a:lvl2pPr marL="285750" indent="-285750">
              <a:lnSpc>
                <a:spcPct val="100000"/>
              </a:lnSpc>
              <a:buFont typeface="Arial" panose="020B0604020202020204" pitchFamily="34" charset="0"/>
              <a:buChar char="•"/>
              <a:defRPr sz="1300" b="0"/>
            </a:lvl2pPr>
            <a:lvl3pPr marL="447675" indent="-174625">
              <a:lnSpc>
                <a:spcPct val="100000"/>
              </a:lnSpc>
              <a:buFont typeface="Arial" panose="020B0604020202020204" pitchFamily="34" charset="0"/>
              <a:buChar char="−"/>
              <a:defRPr sz="1400" b="0"/>
            </a:lvl3pPr>
            <a:lvl4pPr marL="623888" indent="-176213">
              <a:lnSpc>
                <a:spcPct val="100000"/>
              </a:lnSpc>
              <a:tabLst/>
              <a:defRPr sz="1400" b="0"/>
            </a:lvl4pPr>
            <a:lvl5pPr marL="809625" indent="-185738">
              <a:lnSpc>
                <a:spcPct val="100000"/>
              </a:lnSpc>
              <a:defRPr sz="1400" b="0"/>
            </a:lvl5pPr>
            <a:lvl6pPr marL="1714500" indent="0">
              <a:buNone/>
              <a:defRPr/>
            </a:lvl6pPr>
          </a:lstStyle>
          <a:p>
            <a:pPr lvl="0"/>
            <a:r>
              <a:rPr lang="en-US" dirty="0"/>
              <a:t>Click to add text</a:t>
            </a:r>
          </a:p>
          <a:p>
            <a:pPr lvl="2"/>
            <a:r>
              <a:rPr lang="en-US" dirty="0"/>
              <a:t>Second level</a:t>
            </a:r>
          </a:p>
          <a:p>
            <a:pPr lvl="3"/>
            <a:r>
              <a:rPr lang="en-US" dirty="0"/>
              <a:t>Third level</a:t>
            </a:r>
          </a:p>
          <a:p>
            <a:pPr lvl="4"/>
            <a:r>
              <a:rPr lang="en-US" dirty="0"/>
              <a:t>Fourth level</a:t>
            </a:r>
          </a:p>
          <a:p>
            <a:pPr lvl="0"/>
            <a:endParaRPr lang="en-US" dirty="0"/>
          </a:p>
        </p:txBody>
      </p:sp>
      <p:sp>
        <p:nvSpPr>
          <p:cNvPr id="9" name="Text Placeholder 8"/>
          <p:cNvSpPr>
            <a:spLocks noGrp="1"/>
          </p:cNvSpPr>
          <p:nvPr>
            <p:ph type="body" sz="quarter" idx="17" hasCustomPrompt="1"/>
          </p:nvPr>
        </p:nvSpPr>
        <p:spPr>
          <a:xfrm>
            <a:off x="4859338" y="835025"/>
            <a:ext cx="3708400" cy="3897313"/>
          </a:xfrm>
          <a:prstGeom prst="rect">
            <a:avLst/>
          </a:prstGeom>
        </p:spPr>
        <p:txBody>
          <a:bodyPr/>
          <a:lstStyle>
            <a:lvl1pPr marL="285750" indent="-285750">
              <a:lnSpc>
                <a:spcPct val="100000"/>
              </a:lnSpc>
              <a:buFont typeface="Arial" panose="020B0604020202020204" pitchFamily="34" charset="0"/>
              <a:buChar char="•"/>
              <a:defRPr sz="1600" b="0"/>
            </a:lvl1pPr>
            <a:lvl2pPr marL="287338" indent="-287338">
              <a:lnSpc>
                <a:spcPct val="100000"/>
              </a:lnSpc>
              <a:buFont typeface="Arial" panose="020B0604020202020204" pitchFamily="34" charset="0"/>
              <a:buChar char="•"/>
              <a:defRPr sz="1300" b="0"/>
            </a:lvl2pPr>
            <a:lvl3pPr marL="447675" indent="-174625">
              <a:lnSpc>
                <a:spcPct val="100000"/>
              </a:lnSpc>
              <a:buFont typeface="Arial" panose="020B0604020202020204" pitchFamily="34" charset="0"/>
              <a:buChar char="−"/>
              <a:defRPr sz="1400" b="0"/>
            </a:lvl3pPr>
            <a:lvl4pPr marL="623888" indent="-176213">
              <a:lnSpc>
                <a:spcPct val="100000"/>
              </a:lnSpc>
              <a:tabLst/>
              <a:defRPr sz="1400" b="0"/>
            </a:lvl4pPr>
            <a:lvl5pPr marL="809625" indent="-185738">
              <a:lnSpc>
                <a:spcPct val="100000"/>
              </a:lnSpc>
              <a:defRPr sz="1400" b="0"/>
            </a:lvl5pPr>
          </a:lstStyle>
          <a:p>
            <a:pPr lvl="0"/>
            <a:r>
              <a:rPr lang="en-US" dirty="0"/>
              <a:t>Click to add text</a:t>
            </a:r>
          </a:p>
          <a:p>
            <a:pPr lvl="2"/>
            <a:r>
              <a:rPr lang="en-US" dirty="0"/>
              <a:t>Second level</a:t>
            </a:r>
          </a:p>
          <a:p>
            <a:pPr lvl="3"/>
            <a:r>
              <a:rPr lang="en-US" dirty="0"/>
              <a:t>Third level</a:t>
            </a:r>
          </a:p>
          <a:p>
            <a:pPr lvl="4"/>
            <a:r>
              <a:rPr lang="en-US" dirty="0"/>
              <a:t>Fourth level</a:t>
            </a:r>
          </a:p>
        </p:txBody>
      </p:sp>
      <p:sp>
        <p:nvSpPr>
          <p:cNvPr id="4" name="Titel 3">
            <a:extLst>
              <a:ext uri="{FF2B5EF4-FFF2-40B4-BE49-F238E27FC236}">
                <a16:creationId xmlns:a16="http://schemas.microsoft.com/office/drawing/2014/main" id="{3872E2A8-E205-4778-8440-C86A31617406}"/>
              </a:ext>
            </a:extLst>
          </p:cNvPr>
          <p:cNvSpPr>
            <a:spLocks noGrp="1"/>
          </p:cNvSpPr>
          <p:nvPr>
            <p:ph type="title"/>
          </p:nvPr>
        </p:nvSpPr>
        <p:spPr/>
        <p:txBody>
          <a:bodyPr/>
          <a:lstStyle/>
          <a:p>
            <a:r>
              <a:rPr lang="en-GB"/>
              <a:t>Click to edit Master title style</a:t>
            </a:r>
            <a:endParaRPr lang="en-US" dirty="0"/>
          </a:p>
        </p:txBody>
      </p:sp>
      <p:sp>
        <p:nvSpPr>
          <p:cNvPr id="5" name="Date Placeholder 4">
            <a:extLst>
              <a:ext uri="{FF2B5EF4-FFF2-40B4-BE49-F238E27FC236}">
                <a16:creationId xmlns:a16="http://schemas.microsoft.com/office/drawing/2014/main" id="{ADE4B11B-E592-4BB9-AE34-F70CB195E727}"/>
              </a:ext>
            </a:extLst>
          </p:cNvPr>
          <p:cNvSpPr>
            <a:spLocks noGrp="1"/>
          </p:cNvSpPr>
          <p:nvPr>
            <p:ph type="dt" sz="half" idx="18"/>
          </p:nvPr>
        </p:nvSpPr>
        <p:spPr/>
        <p:txBody>
          <a:bodyPr/>
          <a:lstStyle/>
          <a:p>
            <a:endParaRPr lang="en-US"/>
          </a:p>
        </p:txBody>
      </p:sp>
      <p:sp>
        <p:nvSpPr>
          <p:cNvPr id="7" name="Footer Placeholder 6">
            <a:extLst>
              <a:ext uri="{FF2B5EF4-FFF2-40B4-BE49-F238E27FC236}">
                <a16:creationId xmlns:a16="http://schemas.microsoft.com/office/drawing/2014/main" id="{6F1A4215-8A59-48E0-8F12-9F23CA60220A}"/>
              </a:ext>
            </a:extLst>
          </p:cNvPr>
          <p:cNvSpPr>
            <a:spLocks noGrp="1"/>
          </p:cNvSpPr>
          <p:nvPr>
            <p:ph type="ftr" sz="quarter" idx="19"/>
          </p:nvPr>
        </p:nvSpPr>
        <p:spPr/>
        <p:txBody>
          <a:bodyPr/>
          <a:lstStyle/>
          <a:p>
            <a:endParaRPr lang="en-US"/>
          </a:p>
        </p:txBody>
      </p:sp>
      <p:sp>
        <p:nvSpPr>
          <p:cNvPr id="10" name="Slide Number Placeholder 9">
            <a:extLst>
              <a:ext uri="{FF2B5EF4-FFF2-40B4-BE49-F238E27FC236}">
                <a16:creationId xmlns:a16="http://schemas.microsoft.com/office/drawing/2014/main" id="{CF294D08-94E6-49A2-9DF7-3985093964AC}"/>
              </a:ext>
            </a:extLst>
          </p:cNvPr>
          <p:cNvSpPr>
            <a:spLocks noGrp="1"/>
          </p:cNvSpPr>
          <p:nvPr>
            <p:ph type="sldNum" sz="quarter" idx="20"/>
          </p:nvPr>
        </p:nvSpPr>
        <p:spPr/>
        <p:txBody>
          <a:bodyPr/>
          <a:lstStyle/>
          <a:p>
            <a:fld id="{82F89014-7F8D-47C1-8D79-17A715C9D2BB}" type="slidenum">
              <a:rPr lang="en-US" smtClean="0"/>
              <a:pPr/>
              <a:t>‹#›</a:t>
            </a:fld>
            <a:endParaRPr lang="en-US"/>
          </a:p>
        </p:txBody>
      </p:sp>
    </p:spTree>
    <p:extLst>
      <p:ext uri="{BB962C8B-B14F-4D97-AF65-F5344CB8AC3E}">
        <p14:creationId xmlns:p14="http://schemas.microsoft.com/office/powerpoint/2010/main" val="40533408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cSld name="Title and text two columns">
    <p:spTree>
      <p:nvGrpSpPr>
        <p:cNvPr id="1" name=""/>
        <p:cNvGrpSpPr/>
        <p:nvPr/>
      </p:nvGrpSpPr>
      <p:grpSpPr>
        <a:xfrm>
          <a:off x="0" y="0"/>
          <a:ext cx="0" cy="0"/>
          <a:chOff x="0" y="0"/>
          <a:chExt cx="0" cy="0"/>
        </a:xfrm>
      </p:grpSpPr>
      <p:sp>
        <p:nvSpPr>
          <p:cNvPr id="20" name="Text Placeholder 8"/>
          <p:cNvSpPr>
            <a:spLocks noGrp="1"/>
          </p:cNvSpPr>
          <p:nvPr>
            <p:ph type="body" sz="quarter" idx="23" hasCustomPrompt="1"/>
          </p:nvPr>
        </p:nvSpPr>
        <p:spPr>
          <a:xfrm>
            <a:off x="4859338" y="835026"/>
            <a:ext cx="3708400" cy="3898800"/>
          </a:xfrm>
          <a:prstGeom prst="rect">
            <a:avLst/>
          </a:prstGeom>
        </p:spPr>
        <p:txBody>
          <a:bodyPr>
            <a:normAutofit/>
          </a:bodyPr>
          <a:lstStyle>
            <a:lvl1pPr marL="0" indent="0">
              <a:lnSpc>
                <a:spcPct val="100000"/>
              </a:lnSpc>
              <a:buFont typeface="Arial" charset="0"/>
              <a:buNone/>
              <a:defRPr sz="1600" b="0" baseline="0"/>
            </a:lvl1pPr>
            <a:lvl2pPr marL="360363" indent="-360363">
              <a:lnSpc>
                <a:spcPct val="100000"/>
              </a:lnSpc>
              <a:buFont typeface="+mj-lt"/>
              <a:buAutoNum type="arabicPeriod"/>
              <a:defRPr sz="1600" b="0"/>
            </a:lvl2pPr>
            <a:lvl3pPr marL="365125" indent="0">
              <a:lnSpc>
                <a:spcPct val="100000"/>
              </a:lnSpc>
              <a:buFont typeface="Arial" charset="0"/>
              <a:buNone/>
              <a:defRPr sz="1600" b="0"/>
            </a:lvl3pPr>
            <a:lvl4pPr marL="549275" indent="0">
              <a:lnSpc>
                <a:spcPct val="100000"/>
              </a:lnSpc>
              <a:buNone/>
              <a:tabLst/>
              <a:defRPr sz="1600" b="0"/>
            </a:lvl4pPr>
            <a:lvl5pPr marL="725488" indent="0">
              <a:lnSpc>
                <a:spcPct val="100000"/>
              </a:lnSpc>
              <a:buFont typeface="Arial" charset="0"/>
              <a:buNone/>
              <a:defRPr sz="1600" b="0" baseline="0"/>
            </a:lvl5pPr>
          </a:lstStyle>
          <a:p>
            <a:pPr lvl="0"/>
            <a:r>
              <a:rPr lang="en-US" dirty="0"/>
              <a:t>Click to add text</a:t>
            </a:r>
          </a:p>
        </p:txBody>
      </p:sp>
      <p:sp>
        <p:nvSpPr>
          <p:cNvPr id="23" name="Text Placeholder 8"/>
          <p:cNvSpPr>
            <a:spLocks noGrp="1"/>
          </p:cNvSpPr>
          <p:nvPr>
            <p:ph type="body" sz="quarter" idx="24" hasCustomPrompt="1"/>
          </p:nvPr>
        </p:nvSpPr>
        <p:spPr>
          <a:xfrm>
            <a:off x="576264" y="835025"/>
            <a:ext cx="3708400" cy="3898800"/>
          </a:xfrm>
          <a:prstGeom prst="rect">
            <a:avLst/>
          </a:prstGeom>
        </p:spPr>
        <p:txBody>
          <a:bodyPr>
            <a:normAutofit/>
          </a:bodyPr>
          <a:lstStyle>
            <a:lvl1pPr marL="0" indent="0">
              <a:lnSpc>
                <a:spcPct val="100000"/>
              </a:lnSpc>
              <a:buFont typeface="Arial" charset="0"/>
              <a:buNone/>
              <a:defRPr sz="1600" b="0"/>
            </a:lvl1pPr>
            <a:lvl2pPr marL="360363" indent="-360363">
              <a:lnSpc>
                <a:spcPct val="100000"/>
              </a:lnSpc>
              <a:buFont typeface="+mj-lt"/>
              <a:buAutoNum type="arabicPeriod"/>
              <a:defRPr sz="1600" b="0"/>
            </a:lvl2pPr>
            <a:lvl3pPr marL="365125" indent="0">
              <a:lnSpc>
                <a:spcPct val="100000"/>
              </a:lnSpc>
              <a:buFont typeface="Arial" charset="0"/>
              <a:buNone/>
              <a:defRPr sz="1600" b="0"/>
            </a:lvl3pPr>
            <a:lvl4pPr marL="549275" indent="0">
              <a:lnSpc>
                <a:spcPct val="100000"/>
              </a:lnSpc>
              <a:buNone/>
              <a:tabLst/>
              <a:defRPr sz="1600" b="0"/>
            </a:lvl4pPr>
            <a:lvl5pPr marL="725488" indent="0">
              <a:lnSpc>
                <a:spcPct val="100000"/>
              </a:lnSpc>
              <a:buFont typeface="Arial" charset="0"/>
              <a:buNone/>
              <a:defRPr sz="1600" b="0" baseline="0"/>
            </a:lvl5pPr>
          </a:lstStyle>
          <a:p>
            <a:pPr lvl="0"/>
            <a:r>
              <a:rPr lang="en-US" dirty="0"/>
              <a:t>Click to add text</a:t>
            </a:r>
          </a:p>
        </p:txBody>
      </p:sp>
      <p:sp>
        <p:nvSpPr>
          <p:cNvPr id="4" name="Titel 3">
            <a:extLst>
              <a:ext uri="{FF2B5EF4-FFF2-40B4-BE49-F238E27FC236}">
                <a16:creationId xmlns:a16="http://schemas.microsoft.com/office/drawing/2014/main" id="{A1EA73AF-7637-4A6C-A4B0-311EBFC6D961}"/>
              </a:ext>
            </a:extLst>
          </p:cNvPr>
          <p:cNvSpPr>
            <a:spLocks noGrp="1"/>
          </p:cNvSpPr>
          <p:nvPr>
            <p:ph type="title"/>
          </p:nvPr>
        </p:nvSpPr>
        <p:spPr/>
        <p:txBody>
          <a:bodyPr/>
          <a:lstStyle>
            <a:lvl1pPr>
              <a:defRPr/>
            </a:lvl1pPr>
          </a:lstStyle>
          <a:p>
            <a:r>
              <a:rPr lang="en-GB"/>
              <a:t>Click to edit Master title style</a:t>
            </a:r>
            <a:endParaRPr lang="en-US" dirty="0"/>
          </a:p>
        </p:txBody>
      </p:sp>
      <p:sp>
        <p:nvSpPr>
          <p:cNvPr id="5" name="Date Placeholder 4">
            <a:extLst>
              <a:ext uri="{FF2B5EF4-FFF2-40B4-BE49-F238E27FC236}">
                <a16:creationId xmlns:a16="http://schemas.microsoft.com/office/drawing/2014/main" id="{1C14264F-6D72-4F24-8CD7-BE495E8BB687}"/>
              </a:ext>
            </a:extLst>
          </p:cNvPr>
          <p:cNvSpPr>
            <a:spLocks noGrp="1"/>
          </p:cNvSpPr>
          <p:nvPr>
            <p:ph type="dt" sz="half" idx="25"/>
          </p:nvPr>
        </p:nvSpPr>
        <p:spPr/>
        <p:txBody>
          <a:bodyPr/>
          <a:lstStyle/>
          <a:p>
            <a:endParaRPr lang="en-US"/>
          </a:p>
        </p:txBody>
      </p:sp>
      <p:sp>
        <p:nvSpPr>
          <p:cNvPr id="7" name="Footer Placeholder 6">
            <a:extLst>
              <a:ext uri="{FF2B5EF4-FFF2-40B4-BE49-F238E27FC236}">
                <a16:creationId xmlns:a16="http://schemas.microsoft.com/office/drawing/2014/main" id="{E3CD3D90-6931-458C-A0AF-D2BBC25C8663}"/>
              </a:ext>
            </a:extLst>
          </p:cNvPr>
          <p:cNvSpPr>
            <a:spLocks noGrp="1"/>
          </p:cNvSpPr>
          <p:nvPr>
            <p:ph type="ftr" sz="quarter" idx="26"/>
          </p:nvPr>
        </p:nvSpPr>
        <p:spPr/>
        <p:txBody>
          <a:bodyPr/>
          <a:lstStyle/>
          <a:p>
            <a:endParaRPr lang="en-US"/>
          </a:p>
        </p:txBody>
      </p:sp>
      <p:sp>
        <p:nvSpPr>
          <p:cNvPr id="8" name="Slide Number Placeholder 7">
            <a:extLst>
              <a:ext uri="{FF2B5EF4-FFF2-40B4-BE49-F238E27FC236}">
                <a16:creationId xmlns:a16="http://schemas.microsoft.com/office/drawing/2014/main" id="{DE8558DF-C777-4C31-85A8-21E662F0A5EB}"/>
              </a:ext>
            </a:extLst>
          </p:cNvPr>
          <p:cNvSpPr>
            <a:spLocks noGrp="1"/>
          </p:cNvSpPr>
          <p:nvPr>
            <p:ph type="sldNum" sz="quarter" idx="27"/>
          </p:nvPr>
        </p:nvSpPr>
        <p:spPr/>
        <p:txBody>
          <a:bodyPr/>
          <a:lstStyle/>
          <a:p>
            <a:fld id="{82F89014-7F8D-47C1-8D79-17A715C9D2BB}" type="slidenum">
              <a:rPr lang="en-US" smtClean="0"/>
              <a:pPr/>
              <a:t>‹#›</a:t>
            </a:fld>
            <a:endParaRPr lang="en-US"/>
          </a:p>
        </p:txBody>
      </p:sp>
    </p:spTree>
    <p:extLst>
      <p:ext uri="{BB962C8B-B14F-4D97-AF65-F5344CB8AC3E}">
        <p14:creationId xmlns:p14="http://schemas.microsoft.com/office/powerpoint/2010/main" val="1744930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bullets">
    <p:spTree>
      <p:nvGrpSpPr>
        <p:cNvPr id="1" name=""/>
        <p:cNvGrpSpPr/>
        <p:nvPr/>
      </p:nvGrpSpPr>
      <p:grpSpPr>
        <a:xfrm>
          <a:off x="0" y="0"/>
          <a:ext cx="0" cy="0"/>
          <a:chOff x="0" y="0"/>
          <a:chExt cx="0" cy="0"/>
        </a:xfrm>
      </p:grpSpPr>
      <p:sp>
        <p:nvSpPr>
          <p:cNvPr id="14" name="Content Placeholder 2"/>
          <p:cNvSpPr>
            <a:spLocks noGrp="1"/>
          </p:cNvSpPr>
          <p:nvPr>
            <p:ph sz="quarter" idx="16" hasCustomPrompt="1"/>
          </p:nvPr>
        </p:nvSpPr>
        <p:spPr>
          <a:xfrm>
            <a:off x="576263" y="835025"/>
            <a:ext cx="7991475" cy="3897313"/>
          </a:xfrm>
          <a:prstGeom prst="rect">
            <a:avLst/>
          </a:prstGeo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el 2">
            <a:extLst>
              <a:ext uri="{FF2B5EF4-FFF2-40B4-BE49-F238E27FC236}">
                <a16:creationId xmlns:a16="http://schemas.microsoft.com/office/drawing/2014/main" id="{90FE40DE-7E7D-4146-AB2D-5551E7E7415C}"/>
              </a:ext>
            </a:extLst>
          </p:cNvPr>
          <p:cNvSpPr>
            <a:spLocks noGrp="1"/>
          </p:cNvSpPr>
          <p:nvPr>
            <p:ph type="title"/>
          </p:nvPr>
        </p:nvSpPr>
        <p:spPr/>
        <p:txBody>
          <a:bodyPr/>
          <a:lstStyle>
            <a:lvl1pPr>
              <a:defRPr/>
            </a:lvl1pPr>
          </a:lstStyle>
          <a:p>
            <a:r>
              <a:rPr lang="en-GB"/>
              <a:t>Click to edit Master title style</a:t>
            </a:r>
            <a:endParaRPr lang="en-US"/>
          </a:p>
        </p:txBody>
      </p:sp>
      <p:sp>
        <p:nvSpPr>
          <p:cNvPr id="4" name="Date Placeholder 3">
            <a:extLst>
              <a:ext uri="{FF2B5EF4-FFF2-40B4-BE49-F238E27FC236}">
                <a16:creationId xmlns:a16="http://schemas.microsoft.com/office/drawing/2014/main" id="{0EB1770B-7A94-4844-AD38-CF8FB3080003}"/>
              </a:ext>
            </a:extLst>
          </p:cNvPr>
          <p:cNvSpPr>
            <a:spLocks noGrp="1"/>
          </p:cNvSpPr>
          <p:nvPr>
            <p:ph type="dt" sz="half" idx="17"/>
          </p:nvPr>
        </p:nvSpPr>
        <p:spPr/>
        <p:txBody>
          <a:bodyPr/>
          <a:lstStyle/>
          <a:p>
            <a:endParaRPr lang="en-US"/>
          </a:p>
        </p:txBody>
      </p:sp>
      <p:sp>
        <p:nvSpPr>
          <p:cNvPr id="5" name="Footer Placeholder 4">
            <a:extLst>
              <a:ext uri="{FF2B5EF4-FFF2-40B4-BE49-F238E27FC236}">
                <a16:creationId xmlns:a16="http://schemas.microsoft.com/office/drawing/2014/main" id="{48F74F79-D68A-45F4-B9C7-F1CCDF9519A6}"/>
              </a:ext>
            </a:extLst>
          </p:cNvPr>
          <p:cNvSpPr>
            <a:spLocks noGrp="1"/>
          </p:cNvSpPr>
          <p:nvPr>
            <p:ph type="ftr" sz="quarter" idx="18"/>
          </p:nvPr>
        </p:nvSpPr>
        <p:spPr/>
        <p:txBody>
          <a:bodyPr/>
          <a:lstStyle/>
          <a:p>
            <a:endParaRPr lang="en-US"/>
          </a:p>
        </p:txBody>
      </p:sp>
      <p:sp>
        <p:nvSpPr>
          <p:cNvPr id="6" name="Slide Number Placeholder 5">
            <a:extLst>
              <a:ext uri="{FF2B5EF4-FFF2-40B4-BE49-F238E27FC236}">
                <a16:creationId xmlns:a16="http://schemas.microsoft.com/office/drawing/2014/main" id="{B6356A03-20E1-4E11-AF69-2080BD58C145}"/>
              </a:ext>
            </a:extLst>
          </p:cNvPr>
          <p:cNvSpPr>
            <a:spLocks noGrp="1"/>
          </p:cNvSpPr>
          <p:nvPr>
            <p:ph type="sldNum" sz="quarter" idx="19"/>
          </p:nvPr>
        </p:nvSpPr>
        <p:spPr/>
        <p:txBody>
          <a:bodyPr/>
          <a:lstStyle/>
          <a:p>
            <a:fld id="{82F89014-7F8D-47C1-8D79-17A715C9D2BB}" type="slidenum">
              <a:rPr lang="en-US" smtClean="0"/>
              <a:pPr/>
              <a:t>‹#›</a:t>
            </a:fld>
            <a:endParaRPr lang="en-US"/>
          </a:p>
        </p:txBody>
      </p:sp>
    </p:spTree>
    <p:extLst>
      <p:ext uri="{BB962C8B-B14F-4D97-AF65-F5344CB8AC3E}">
        <p14:creationId xmlns:p14="http://schemas.microsoft.com/office/powerpoint/2010/main" val="1904437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635B2-3D27-4FA3-B863-05E4C9624AB6}"/>
              </a:ext>
            </a:extLst>
          </p:cNvPr>
          <p:cNvSpPr>
            <a:spLocks noGrp="1"/>
          </p:cNvSpPr>
          <p:nvPr>
            <p:ph type="title" hasCustomPrompt="1"/>
          </p:nvPr>
        </p:nvSpPr>
        <p:spPr/>
        <p:txBody>
          <a:bodyPr/>
          <a:lstStyle>
            <a:lvl1pPr>
              <a:defRPr/>
            </a:lvl1pPr>
          </a:lstStyle>
          <a:p>
            <a:r>
              <a:rPr lang="en-US"/>
              <a:t>Click to enter title here</a:t>
            </a:r>
          </a:p>
        </p:txBody>
      </p:sp>
      <p:sp>
        <p:nvSpPr>
          <p:cNvPr id="8" name="Content Placeholder 7">
            <a:extLst>
              <a:ext uri="{FF2B5EF4-FFF2-40B4-BE49-F238E27FC236}">
                <a16:creationId xmlns:a16="http://schemas.microsoft.com/office/drawing/2014/main" id="{91E4B5EC-9E53-45C3-B765-C1C483A070D0}"/>
              </a:ext>
            </a:extLst>
          </p:cNvPr>
          <p:cNvSpPr>
            <a:spLocks noGrp="1"/>
          </p:cNvSpPr>
          <p:nvPr>
            <p:ph sz="quarter" idx="19" hasCustomPrompt="1"/>
          </p:nvPr>
        </p:nvSpPr>
        <p:spPr>
          <a:xfrm>
            <a:off x="305991" y="1175861"/>
            <a:ext cx="8532018" cy="1574534"/>
          </a:xfrm>
        </p:spPr>
        <p:txBody>
          <a:bodyPr>
            <a:spAutoFit/>
          </a:bodyPr>
          <a:lstStyle>
            <a:lvl1pPr>
              <a:defRPr/>
            </a:lvl1pPr>
            <a:lvl2pPr marL="432000" indent="-216000">
              <a:defRPr/>
            </a:lvl2pPr>
          </a:lstStyle>
          <a:p>
            <a:pPr lvl="0"/>
            <a:r>
              <a:rPr lang="en-US"/>
              <a:t>Click to add text here. </a:t>
            </a:r>
            <a:br>
              <a:rPr lang="en-US"/>
            </a:br>
            <a:r>
              <a:rPr lang="en-US"/>
              <a:t>When pasting copy from other slides, be sure to right-click and choose ‘Keep text only’. </a:t>
            </a:r>
            <a:br>
              <a:rPr lang="en-US"/>
            </a:br>
            <a:r>
              <a:rPr lang="en-US"/>
              <a:t>To increase bullet level, select your text and press Tab.</a:t>
            </a:r>
            <a:br>
              <a:rPr lang="en-US"/>
            </a:br>
            <a:r>
              <a:rPr lang="en-US"/>
              <a:t>To decrease bullet level, select your bullet text and press Shift + Tab. </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002CC1A-50FF-4A50-8660-D325E3429D98}"/>
              </a:ext>
            </a:extLst>
          </p:cNvPr>
          <p:cNvSpPr>
            <a:spLocks noGrp="1"/>
          </p:cNvSpPr>
          <p:nvPr>
            <p:ph type="dt" sz="half" idx="20"/>
          </p:nvPr>
        </p:nvSpPr>
        <p:spPr/>
        <p:txBody>
          <a:bodyPr/>
          <a:lstStyle/>
          <a:p>
            <a:endParaRPr lang="en-GB"/>
          </a:p>
        </p:txBody>
      </p:sp>
      <p:sp>
        <p:nvSpPr>
          <p:cNvPr id="10" name="Slide Number Placeholder 9">
            <a:extLst>
              <a:ext uri="{FF2B5EF4-FFF2-40B4-BE49-F238E27FC236}">
                <a16:creationId xmlns:a16="http://schemas.microsoft.com/office/drawing/2014/main" id="{7E938F29-84D5-4449-9358-343332B4BEF7}"/>
              </a:ext>
            </a:extLst>
          </p:cNvPr>
          <p:cNvSpPr>
            <a:spLocks noGrp="1"/>
          </p:cNvSpPr>
          <p:nvPr>
            <p:ph type="sldNum" sz="quarter" idx="22"/>
          </p:nvPr>
        </p:nvSpPr>
        <p:spPr/>
        <p:txBody>
          <a:bodyPr/>
          <a:lstStyle/>
          <a:p>
            <a:fld id="{F8E47D07-9D1E-4FE9-B31A-2F5863681021}" type="slidenum">
              <a:rPr lang="en-GB" smtClean="0"/>
              <a:pPr/>
              <a:t>‹#›</a:t>
            </a:fld>
            <a:endParaRPr lang="en-GB"/>
          </a:p>
        </p:txBody>
      </p:sp>
      <p:sp>
        <p:nvSpPr>
          <p:cNvPr id="11" name="Text Placeholder 96">
            <a:extLst>
              <a:ext uri="{FF2B5EF4-FFF2-40B4-BE49-F238E27FC236}">
                <a16:creationId xmlns:a16="http://schemas.microsoft.com/office/drawing/2014/main" id="{C949FF72-87ED-4607-89DB-176C532FA3A0}"/>
              </a:ext>
            </a:extLst>
          </p:cNvPr>
          <p:cNvSpPr>
            <a:spLocks noGrp="1"/>
          </p:cNvSpPr>
          <p:nvPr>
            <p:ph type="body" sz="quarter" idx="111" hasCustomPrompt="1"/>
          </p:nvPr>
        </p:nvSpPr>
        <p:spPr>
          <a:xfrm>
            <a:off x="305992" y="4650581"/>
            <a:ext cx="7297340" cy="492919"/>
          </a:xfrm>
        </p:spPr>
        <p:txBody>
          <a:bodyPr anchor="b" anchorCtr="0">
            <a:noAutofit/>
          </a:bodyPr>
          <a:lstStyle>
            <a:lvl1pPr>
              <a:spcAft>
                <a:spcPts val="225"/>
              </a:spcAft>
              <a:buNone/>
              <a:defRPr sz="600"/>
            </a:lvl1pPr>
          </a:lstStyle>
          <a:p>
            <a:pPr lvl="0"/>
            <a:r>
              <a:rPr lang="en-US"/>
              <a:t>Footnotes</a:t>
            </a:r>
          </a:p>
        </p:txBody>
      </p:sp>
    </p:spTree>
    <p:custDataLst>
      <p:tags r:id="rId1"/>
    </p:custDataLst>
    <p:extLst>
      <p:ext uri="{BB962C8B-B14F-4D97-AF65-F5344CB8AC3E}">
        <p14:creationId xmlns:p14="http://schemas.microsoft.com/office/powerpoint/2010/main" val="2811323998"/>
      </p:ext>
    </p:extLst>
  </p:cSld>
  <p:clrMapOvr>
    <a:masterClrMapping/>
  </p:clrMapOvr>
  <p:extLst>
    <p:ext uri="{DCECCB84-F9BA-43D5-87BE-67443E8EF086}">
      <p15:sldGuideLst xmlns:p15="http://schemas.microsoft.com/office/powerpoint/2012/main">
        <p15:guide id="1" pos="1391">
          <p15:clr>
            <a:srgbClr val="A4A3A4"/>
          </p15:clr>
        </p15:guide>
        <p15:guide id="2" pos="1463">
          <p15:clr>
            <a:srgbClr val="A4A3A4"/>
          </p15:clr>
        </p15:guide>
        <p15:guide id="3" pos="2598">
          <p15:clr>
            <a:srgbClr val="A4A3A4"/>
          </p15:clr>
        </p15:guide>
        <p15:guide id="4" pos="2669">
          <p15:clr>
            <a:srgbClr val="A4A3A4"/>
          </p15:clr>
        </p15:guide>
        <p15:guide id="5" pos="3804">
          <p15:clr>
            <a:srgbClr val="A4A3A4"/>
          </p15:clr>
        </p15:guide>
        <p15:guide id="6" pos="3876">
          <p15:clr>
            <a:srgbClr val="A4A3A4"/>
          </p15:clr>
        </p15:guide>
        <p15:guide id="7" pos="5009">
          <p15:clr>
            <a:srgbClr val="A4A3A4"/>
          </p15:clr>
        </p15:guide>
        <p15:guide id="8" pos="5082">
          <p15:clr>
            <a:srgbClr val="A4A3A4"/>
          </p15:clr>
        </p15:guide>
        <p15:guide id="9" pos="6215">
          <p15:clr>
            <a:srgbClr val="A4A3A4"/>
          </p15:clr>
        </p15:guide>
        <p15:guide id="10" pos="6288">
          <p15:clr>
            <a:srgbClr val="A4A3A4"/>
          </p15:clr>
        </p15:guide>
        <p15:guide id="11" orient="horz" pos="890">
          <p15:clr>
            <a:srgbClr val="C35EA4"/>
          </p15:clr>
        </p15:guide>
        <p15:guide id="12" orient="horz" pos="981">
          <p15:clr>
            <a:srgbClr val="C35EA4"/>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showMasterSp="0" preserve="1" userDrawn="1">
  <p:cSld name="Main title slide with subtitle">
    <p:spTree>
      <p:nvGrpSpPr>
        <p:cNvPr id="1" name=""/>
        <p:cNvGrpSpPr/>
        <p:nvPr/>
      </p:nvGrpSpPr>
      <p:grpSpPr>
        <a:xfrm>
          <a:off x="0" y="0"/>
          <a:ext cx="0" cy="0"/>
          <a:chOff x="0" y="0"/>
          <a:chExt cx="0" cy="0"/>
        </a:xfrm>
      </p:grpSpPr>
      <p:sp>
        <p:nvSpPr>
          <p:cNvPr id="18" name="Text Placeholder 11"/>
          <p:cNvSpPr>
            <a:spLocks noGrp="1"/>
          </p:cNvSpPr>
          <p:nvPr>
            <p:ph type="body" sz="quarter" idx="14" hasCustomPrompt="1"/>
          </p:nvPr>
        </p:nvSpPr>
        <p:spPr>
          <a:xfrm>
            <a:off x="576263" y="4411227"/>
            <a:ext cx="5112709" cy="490001"/>
          </a:xfrm>
          <a:prstGeom prst="rect">
            <a:avLst/>
          </a:prstGeom>
        </p:spPr>
        <p:txBody>
          <a:bodyPr lIns="0" tIns="0" rIns="0" bIns="0">
            <a:normAutofit/>
          </a:bodyPr>
          <a:lstStyle>
            <a:lvl1pPr marL="0" indent="0" algn="l">
              <a:lnSpc>
                <a:spcPct val="100000"/>
              </a:lnSpc>
              <a:spcBef>
                <a:spcPts val="0"/>
              </a:spcBef>
              <a:spcAft>
                <a:spcPts val="0"/>
              </a:spcAft>
              <a:buFont typeface="Arial" charset="0"/>
              <a:buNone/>
              <a:defRPr sz="1300"/>
            </a:lvl1pPr>
            <a:lvl2pPr marL="0" indent="0">
              <a:buNone/>
              <a:defRPr sz="1000"/>
            </a:lvl2pPr>
            <a:lvl3pPr marL="0" indent="0">
              <a:buNone/>
              <a:defRPr sz="1000"/>
            </a:lvl3pPr>
            <a:lvl4pPr marL="0" indent="0">
              <a:buNone/>
              <a:defRPr sz="1000"/>
            </a:lvl4pPr>
            <a:lvl5pPr marL="0" indent="0">
              <a:buNone/>
              <a:defRPr sz="1000"/>
            </a:lvl5pPr>
          </a:lstStyle>
          <a:p>
            <a:pPr lvl="0"/>
            <a:r>
              <a:rPr lang="en-US" dirty="0"/>
              <a:t>Month, year</a:t>
            </a:r>
            <a:br>
              <a:rPr lang="en-US" dirty="0"/>
            </a:br>
            <a:r>
              <a:rPr lang="en-US" dirty="0"/>
              <a:t>Name presenter</a:t>
            </a:r>
          </a:p>
        </p:txBody>
      </p:sp>
      <p:sp>
        <p:nvSpPr>
          <p:cNvPr id="8" name="Title 1"/>
          <p:cNvSpPr>
            <a:spLocks noGrp="1"/>
          </p:cNvSpPr>
          <p:nvPr>
            <p:ph type="ctrTitle" hasCustomPrompt="1"/>
          </p:nvPr>
        </p:nvSpPr>
        <p:spPr>
          <a:xfrm>
            <a:off x="576263" y="1659467"/>
            <a:ext cx="5112709" cy="1744133"/>
          </a:xfrm>
          <a:prstGeom prst="rect">
            <a:avLst/>
          </a:prstGeom>
        </p:spPr>
        <p:txBody>
          <a:bodyPr lIns="0" tIns="0" rIns="0" bIns="0" anchor="t" anchorCtr="0">
            <a:normAutofit/>
          </a:bodyPr>
          <a:lstStyle>
            <a:lvl1pPr algn="l">
              <a:lnSpc>
                <a:spcPct val="100000"/>
              </a:lnSpc>
              <a:defRPr sz="3800">
                <a:solidFill>
                  <a:schemeClr val="bg1"/>
                </a:solidFill>
              </a:defRPr>
            </a:lvl1pPr>
          </a:lstStyle>
          <a:p>
            <a:r>
              <a:rPr lang="en-US" noProof="0" dirty="0"/>
              <a:t>Click to edit title max over 2x lines</a:t>
            </a:r>
          </a:p>
        </p:txBody>
      </p:sp>
      <p:sp>
        <p:nvSpPr>
          <p:cNvPr id="10" name="Text Placeholder 6"/>
          <p:cNvSpPr>
            <a:spLocks noGrp="1"/>
          </p:cNvSpPr>
          <p:nvPr>
            <p:ph type="body" sz="quarter" idx="16" hasCustomPrompt="1"/>
          </p:nvPr>
        </p:nvSpPr>
        <p:spPr>
          <a:xfrm>
            <a:off x="576263" y="3488267"/>
            <a:ext cx="5112709" cy="762000"/>
          </a:xfrm>
          <a:prstGeom prst="rect">
            <a:avLst/>
          </a:prstGeom>
        </p:spPr>
        <p:txBody>
          <a:bodyPr lIns="0" tIns="0" rIns="0" bIns="0">
            <a:normAutofit/>
          </a:bodyPr>
          <a:lstStyle>
            <a:lvl1pPr marL="0" indent="0">
              <a:lnSpc>
                <a:spcPct val="100000"/>
              </a:lnSpc>
              <a:buNone/>
              <a:defRPr sz="2000">
                <a:solidFill>
                  <a:srgbClr val="FF6C00"/>
                </a:solidFill>
              </a:defRPr>
            </a:lvl1pPr>
            <a:lvl2pPr marL="342900" indent="0">
              <a:lnSpc>
                <a:spcPts val="3600"/>
              </a:lnSpc>
              <a:buNone/>
              <a:defRPr sz="3000">
                <a:solidFill>
                  <a:srgbClr val="FF6C00"/>
                </a:solidFill>
              </a:defRPr>
            </a:lvl2pPr>
            <a:lvl3pPr marL="685800" indent="0">
              <a:lnSpc>
                <a:spcPts val="3600"/>
              </a:lnSpc>
              <a:buNone/>
              <a:defRPr sz="3000">
                <a:solidFill>
                  <a:srgbClr val="FF6C00"/>
                </a:solidFill>
              </a:defRPr>
            </a:lvl3pPr>
            <a:lvl4pPr marL="1028700" indent="0">
              <a:lnSpc>
                <a:spcPts val="3600"/>
              </a:lnSpc>
              <a:buNone/>
              <a:defRPr sz="3000">
                <a:solidFill>
                  <a:srgbClr val="FF6C00"/>
                </a:solidFill>
              </a:defRPr>
            </a:lvl4pPr>
            <a:lvl5pPr marL="1371600" indent="0">
              <a:lnSpc>
                <a:spcPts val="3600"/>
              </a:lnSpc>
              <a:buNone/>
              <a:defRPr sz="3000">
                <a:solidFill>
                  <a:srgbClr val="FF6C00"/>
                </a:solidFill>
              </a:defRPr>
            </a:lvl5pPr>
          </a:lstStyle>
          <a:p>
            <a:pPr lvl="0"/>
            <a:r>
              <a:rPr lang="en-US"/>
              <a:t>Subtitle</a:t>
            </a:r>
            <a:endParaRPr lang="en-US" dirty="0"/>
          </a:p>
        </p:txBody>
      </p:sp>
      <p:pic>
        <p:nvPicPr>
          <p:cNvPr id="7" name="Picture 6">
            <a:extLst>
              <a:ext uri="{FF2B5EF4-FFF2-40B4-BE49-F238E27FC236}">
                <a16:creationId xmlns:a16="http://schemas.microsoft.com/office/drawing/2014/main" id="{8ED1E7E9-0B74-D54C-8C9A-067E1D0C0E9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284178" y="1283678"/>
            <a:ext cx="3859822" cy="3859822"/>
          </a:xfrm>
          <a:prstGeom prst="rect">
            <a:avLst/>
          </a:prstGeom>
        </p:spPr>
      </p:pic>
      <p:sp>
        <p:nvSpPr>
          <p:cNvPr id="9" name="Text Placeholder 9">
            <a:extLst>
              <a:ext uri="{FF2B5EF4-FFF2-40B4-BE49-F238E27FC236}">
                <a16:creationId xmlns:a16="http://schemas.microsoft.com/office/drawing/2014/main" id="{4FCEF2CD-9A3A-421B-94C9-614952CA20BC}"/>
              </a:ext>
            </a:extLst>
          </p:cNvPr>
          <p:cNvSpPr>
            <a:spLocks noGrp="1"/>
          </p:cNvSpPr>
          <p:nvPr>
            <p:ph type="body" sz="quarter" idx="13" hasCustomPrompt="1"/>
          </p:nvPr>
        </p:nvSpPr>
        <p:spPr>
          <a:xfrm>
            <a:off x="576263" y="369888"/>
            <a:ext cx="552450" cy="609600"/>
          </a:xfrm>
          <a:prstGeom prst="rect">
            <a:avLst/>
          </a:prstGeom>
          <a:blipFill dpi="0"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p:spPr>
        <p:txBody>
          <a:bodyPr>
            <a:noAutofit/>
          </a:bodyPr>
          <a:lstStyle>
            <a:lvl1pPr marL="0" indent="0">
              <a:buNone/>
              <a:defRPr sz="100"/>
            </a:lvl1pPr>
          </a:lstStyle>
          <a:p>
            <a:pPr lvl="0"/>
            <a:r>
              <a:rPr lang="en-US"/>
              <a:t>.</a:t>
            </a:r>
            <a:endParaRPr lang="en-US" dirty="0"/>
          </a:p>
        </p:txBody>
      </p:sp>
    </p:spTree>
    <p:extLst>
      <p:ext uri="{BB962C8B-B14F-4D97-AF65-F5344CB8AC3E}">
        <p14:creationId xmlns:p14="http://schemas.microsoft.com/office/powerpoint/2010/main" val="542507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preserve="1" userDrawn="1">
  <p:cSld name="Section Header">
    <p:spTree>
      <p:nvGrpSpPr>
        <p:cNvPr id="1" name=""/>
        <p:cNvGrpSpPr/>
        <p:nvPr/>
      </p:nvGrpSpPr>
      <p:grpSpPr>
        <a:xfrm>
          <a:off x="0" y="0"/>
          <a:ext cx="0" cy="0"/>
          <a:chOff x="0" y="0"/>
          <a:chExt cx="0" cy="0"/>
        </a:xfrm>
      </p:grpSpPr>
      <p:sp>
        <p:nvSpPr>
          <p:cNvPr id="7" name="Text Placeholder 6"/>
          <p:cNvSpPr>
            <a:spLocks noGrp="1"/>
          </p:cNvSpPr>
          <p:nvPr>
            <p:ph type="body" sz="quarter" idx="15" hasCustomPrompt="1"/>
          </p:nvPr>
        </p:nvSpPr>
        <p:spPr>
          <a:xfrm>
            <a:off x="576264" y="1063626"/>
            <a:ext cx="7991474" cy="1565274"/>
          </a:xfrm>
          <a:prstGeom prst="rect">
            <a:avLst/>
          </a:prstGeom>
        </p:spPr>
        <p:txBody>
          <a:bodyPr anchor="b">
            <a:noAutofit/>
          </a:bodyPr>
          <a:lstStyle>
            <a:lvl1pPr marL="0" indent="0" algn="ctr">
              <a:lnSpc>
                <a:spcPct val="100000"/>
              </a:lnSpc>
              <a:buNone/>
              <a:defRPr sz="4000">
                <a:solidFill>
                  <a:schemeClr val="bg1"/>
                </a:solidFill>
              </a:defRPr>
            </a:lvl1pPr>
            <a:lvl2pPr marL="342900" indent="0">
              <a:lnSpc>
                <a:spcPts val="3600"/>
              </a:lnSpc>
              <a:buNone/>
              <a:defRPr sz="3000">
                <a:solidFill>
                  <a:srgbClr val="FF6C00"/>
                </a:solidFill>
              </a:defRPr>
            </a:lvl2pPr>
            <a:lvl3pPr marL="685800" indent="0">
              <a:lnSpc>
                <a:spcPts val="3600"/>
              </a:lnSpc>
              <a:buNone/>
              <a:defRPr sz="3000">
                <a:solidFill>
                  <a:srgbClr val="FF6C00"/>
                </a:solidFill>
              </a:defRPr>
            </a:lvl3pPr>
            <a:lvl4pPr marL="1028700" indent="0">
              <a:lnSpc>
                <a:spcPts val="3600"/>
              </a:lnSpc>
              <a:buNone/>
              <a:defRPr sz="3000">
                <a:solidFill>
                  <a:srgbClr val="FF6C00"/>
                </a:solidFill>
              </a:defRPr>
            </a:lvl4pPr>
            <a:lvl5pPr marL="1371600" indent="0">
              <a:lnSpc>
                <a:spcPts val="3600"/>
              </a:lnSpc>
              <a:buNone/>
              <a:defRPr sz="3000">
                <a:solidFill>
                  <a:srgbClr val="FF6C00"/>
                </a:solidFill>
              </a:defRPr>
            </a:lvl5pPr>
          </a:lstStyle>
          <a:p>
            <a:pPr lvl="0"/>
            <a:r>
              <a:rPr lang="en-US"/>
              <a:t>Click to edit title</a:t>
            </a:r>
            <a:br>
              <a:rPr lang="en-US"/>
            </a:br>
            <a:r>
              <a:rPr lang="en-US"/>
              <a:t>max over 2 lines</a:t>
            </a:r>
          </a:p>
        </p:txBody>
      </p:sp>
      <p:sp>
        <p:nvSpPr>
          <p:cNvPr id="9" name="Title 1"/>
          <p:cNvSpPr>
            <a:spLocks noGrp="1"/>
          </p:cNvSpPr>
          <p:nvPr>
            <p:ph type="title" hasCustomPrompt="1"/>
          </p:nvPr>
        </p:nvSpPr>
        <p:spPr>
          <a:xfrm>
            <a:off x="576264" y="2641599"/>
            <a:ext cx="7991474" cy="660401"/>
          </a:xfrm>
        </p:spPr>
        <p:txBody>
          <a:bodyPr anchor="t">
            <a:noAutofit/>
          </a:bodyPr>
          <a:lstStyle>
            <a:lvl1pPr algn="ctr">
              <a:lnSpc>
                <a:spcPct val="100000"/>
              </a:lnSpc>
              <a:defRPr sz="2000">
                <a:solidFill>
                  <a:schemeClr val="accent2"/>
                </a:solidFill>
              </a:defRPr>
            </a:lvl1pPr>
          </a:lstStyle>
          <a:p>
            <a:r>
              <a:rPr lang="en-US"/>
              <a:t>Subtitle</a:t>
            </a:r>
          </a:p>
        </p:txBody>
      </p:sp>
      <p:sp>
        <p:nvSpPr>
          <p:cNvPr id="2" name="Date Placeholder 1">
            <a:extLst>
              <a:ext uri="{FF2B5EF4-FFF2-40B4-BE49-F238E27FC236}">
                <a16:creationId xmlns:a16="http://schemas.microsoft.com/office/drawing/2014/main" id="{BA6EA6FA-95FE-4F8F-85EC-1FAC96E3B7C1}"/>
              </a:ext>
            </a:extLst>
          </p:cNvPr>
          <p:cNvSpPr>
            <a:spLocks noGrp="1"/>
          </p:cNvSpPr>
          <p:nvPr>
            <p:ph type="dt" sz="half" idx="16"/>
          </p:nvPr>
        </p:nvSpPr>
        <p:spPr/>
        <p:txBody>
          <a:bodyPr/>
          <a:lstStyle/>
          <a:p>
            <a:endParaRPr lang="en-US"/>
          </a:p>
        </p:txBody>
      </p:sp>
      <p:sp>
        <p:nvSpPr>
          <p:cNvPr id="3" name="Footer Placeholder 2">
            <a:extLst>
              <a:ext uri="{FF2B5EF4-FFF2-40B4-BE49-F238E27FC236}">
                <a16:creationId xmlns:a16="http://schemas.microsoft.com/office/drawing/2014/main" id="{5A310452-B107-48F7-82C4-83CEEEAF2C79}"/>
              </a:ext>
            </a:extLst>
          </p:cNvPr>
          <p:cNvSpPr>
            <a:spLocks noGrp="1"/>
          </p:cNvSpPr>
          <p:nvPr>
            <p:ph type="ftr" sz="quarter" idx="17"/>
          </p:nvPr>
        </p:nvSpPr>
        <p:spPr/>
        <p:txBody>
          <a:bodyPr/>
          <a:lstStyle/>
          <a:p>
            <a:endParaRPr lang="en-US"/>
          </a:p>
        </p:txBody>
      </p:sp>
      <p:sp>
        <p:nvSpPr>
          <p:cNvPr id="4" name="Slide Number Placeholder 3">
            <a:extLst>
              <a:ext uri="{FF2B5EF4-FFF2-40B4-BE49-F238E27FC236}">
                <a16:creationId xmlns:a16="http://schemas.microsoft.com/office/drawing/2014/main" id="{02B5289F-FA18-43F2-8D12-2C70CDD7C8F0}"/>
              </a:ext>
            </a:extLst>
          </p:cNvPr>
          <p:cNvSpPr>
            <a:spLocks noGrp="1"/>
          </p:cNvSpPr>
          <p:nvPr>
            <p:ph type="sldNum" sz="quarter" idx="18"/>
          </p:nvPr>
        </p:nvSpPr>
        <p:spPr/>
        <p:txBody>
          <a:bodyPr/>
          <a:lstStyle/>
          <a:p>
            <a:fld id="{82F89014-7F8D-47C1-8D79-17A715C9D2BB}" type="slidenum">
              <a:rPr lang="en-US" smtClean="0"/>
              <a:pPr/>
              <a:t>‹#›</a:t>
            </a:fld>
            <a:endParaRPr lang="en-US"/>
          </a:p>
        </p:txBody>
      </p:sp>
      <p:pic>
        <p:nvPicPr>
          <p:cNvPr id="34" name="Graphic 33">
            <a:extLst>
              <a:ext uri="{FF2B5EF4-FFF2-40B4-BE49-F238E27FC236}">
                <a16:creationId xmlns:a16="http://schemas.microsoft.com/office/drawing/2014/main" id="{9B5CBCDE-5E13-4C2D-BD2B-A7F04116F64B}"/>
              </a:ext>
            </a:extLst>
          </p:cNvPr>
          <p:cNvPicPr>
            <a:picLocks noChangeAspect="1"/>
          </p:cNvPicPr>
          <p:nvPr userDrawn="1"/>
        </p:nvPicPr>
        <p:blipFill rotWithShape="1">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t="35181"/>
          <a:stretch/>
        </p:blipFill>
        <p:spPr>
          <a:xfrm>
            <a:off x="0" y="-1"/>
            <a:ext cx="9144000" cy="797661"/>
          </a:xfrm>
          <a:prstGeom prst="rect">
            <a:avLst/>
          </a:prstGeom>
        </p:spPr>
      </p:pic>
    </p:spTree>
    <p:extLst>
      <p:ext uri="{BB962C8B-B14F-4D97-AF65-F5344CB8AC3E}">
        <p14:creationId xmlns:p14="http://schemas.microsoft.com/office/powerpoint/2010/main" val="21159183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8" name="Text Placeholder 1"/>
          <p:cNvSpPr>
            <a:spLocks noGrp="1"/>
          </p:cNvSpPr>
          <p:nvPr>
            <p:ph type="body" sz="quarter" idx="13"/>
          </p:nvPr>
        </p:nvSpPr>
        <p:spPr>
          <a:xfrm>
            <a:off x="576262" y="835025"/>
            <a:ext cx="7991475" cy="3897313"/>
          </a:xfrm>
          <a:prstGeom prst="rect">
            <a:avLst/>
          </a:prstGeom>
        </p:spPr>
        <p:txBody>
          <a:bodyPr vert="horz" lIns="0" tIns="0" rIns="0" bIns="0" rtlCol="0">
            <a:normAutofit/>
          </a:bodyPr>
          <a:lstStyle>
            <a:lvl1pPr>
              <a:defRPr lang="en-GB" dirty="0"/>
            </a:lvl1pPr>
          </a:lstStyle>
          <a:p>
            <a:pPr marL="285750" lvl="0" indent="-285750">
              <a:lnSpc>
                <a:spcPct val="100000"/>
              </a:lnSpc>
            </a:pPr>
            <a:r>
              <a:rPr lang="en-GB"/>
              <a:t>Click to edit Master text styles</a:t>
            </a:r>
          </a:p>
        </p:txBody>
      </p:sp>
      <p:sp>
        <p:nvSpPr>
          <p:cNvPr id="4" name="Titel 3">
            <a:extLst>
              <a:ext uri="{FF2B5EF4-FFF2-40B4-BE49-F238E27FC236}">
                <a16:creationId xmlns:a16="http://schemas.microsoft.com/office/drawing/2014/main" id="{70D682A7-E09E-481B-B790-3AF34F8C4EF7}"/>
              </a:ext>
            </a:extLst>
          </p:cNvPr>
          <p:cNvSpPr>
            <a:spLocks noGrp="1"/>
          </p:cNvSpPr>
          <p:nvPr>
            <p:ph type="title" hasCustomPrompt="1"/>
          </p:nvPr>
        </p:nvSpPr>
        <p:spPr/>
        <p:txBody>
          <a:bodyPr/>
          <a:lstStyle>
            <a:lvl1pPr>
              <a:defRPr/>
            </a:lvl1pPr>
          </a:lstStyle>
          <a:p>
            <a:r>
              <a:rPr lang="en-US"/>
              <a:t>Agenda</a:t>
            </a:r>
            <a:endParaRPr lang="en-US" dirty="0"/>
          </a:p>
        </p:txBody>
      </p:sp>
      <p:sp>
        <p:nvSpPr>
          <p:cNvPr id="2" name="Date Placeholder 1">
            <a:extLst>
              <a:ext uri="{FF2B5EF4-FFF2-40B4-BE49-F238E27FC236}">
                <a16:creationId xmlns:a16="http://schemas.microsoft.com/office/drawing/2014/main" id="{183A9B50-46B5-4E97-BF86-927797BF349C}"/>
              </a:ext>
            </a:extLst>
          </p:cNvPr>
          <p:cNvSpPr>
            <a:spLocks noGrp="1"/>
          </p:cNvSpPr>
          <p:nvPr>
            <p:ph type="dt" sz="half" idx="14"/>
          </p:nvPr>
        </p:nvSpPr>
        <p:spPr/>
        <p:txBody>
          <a:bodyPr/>
          <a:lstStyle/>
          <a:p>
            <a:endParaRPr lang="en-US" dirty="0"/>
          </a:p>
        </p:txBody>
      </p:sp>
      <p:sp>
        <p:nvSpPr>
          <p:cNvPr id="7" name="Footer Placeholder 6">
            <a:extLst>
              <a:ext uri="{FF2B5EF4-FFF2-40B4-BE49-F238E27FC236}">
                <a16:creationId xmlns:a16="http://schemas.microsoft.com/office/drawing/2014/main" id="{F1E6D825-B685-43C9-80D2-C60FD7D07855}"/>
              </a:ext>
            </a:extLst>
          </p:cNvPr>
          <p:cNvSpPr>
            <a:spLocks noGrp="1"/>
          </p:cNvSpPr>
          <p:nvPr>
            <p:ph type="ftr" sz="quarter" idx="15"/>
          </p:nvPr>
        </p:nvSpPr>
        <p:spPr/>
        <p:txBody>
          <a:bodyPr/>
          <a:lstStyle/>
          <a:p>
            <a:endParaRPr lang="en-US" dirty="0"/>
          </a:p>
        </p:txBody>
      </p:sp>
      <p:sp>
        <p:nvSpPr>
          <p:cNvPr id="8" name="Slide Number Placeholder 7">
            <a:extLst>
              <a:ext uri="{FF2B5EF4-FFF2-40B4-BE49-F238E27FC236}">
                <a16:creationId xmlns:a16="http://schemas.microsoft.com/office/drawing/2014/main" id="{BB9D7424-FFC1-4F16-B297-C0AF041229F5}"/>
              </a:ext>
            </a:extLst>
          </p:cNvPr>
          <p:cNvSpPr>
            <a:spLocks noGrp="1"/>
          </p:cNvSpPr>
          <p:nvPr>
            <p:ph type="sldNum" sz="quarter" idx="16"/>
          </p:nvPr>
        </p:nvSpPr>
        <p:spPr/>
        <p:txBody>
          <a:bodyPr/>
          <a:lstStyle/>
          <a:p>
            <a:fld id="{82F89014-7F8D-47C1-8D79-17A715C9D2BB}" type="slidenum">
              <a:rPr lang="en-US" smtClean="0"/>
              <a:pPr/>
              <a:t>‹#›</a:t>
            </a:fld>
            <a:endParaRPr lang="en-US" dirty="0"/>
          </a:p>
        </p:txBody>
      </p:sp>
    </p:spTree>
    <p:extLst>
      <p:ext uri="{BB962C8B-B14F-4D97-AF65-F5344CB8AC3E}">
        <p14:creationId xmlns:p14="http://schemas.microsoft.com/office/powerpoint/2010/main" val="29416458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7" name="Titel 6">
            <a:extLst>
              <a:ext uri="{FF2B5EF4-FFF2-40B4-BE49-F238E27FC236}">
                <a16:creationId xmlns:a16="http://schemas.microsoft.com/office/drawing/2014/main" id="{CC9CF60C-F237-4C35-B5B9-DCAC15891EE3}"/>
              </a:ext>
            </a:extLst>
          </p:cNvPr>
          <p:cNvSpPr>
            <a:spLocks noGrp="1"/>
          </p:cNvSpPr>
          <p:nvPr>
            <p:ph type="title"/>
          </p:nvPr>
        </p:nvSpPr>
        <p:spPr/>
        <p:txBody>
          <a:bodyPr/>
          <a:lstStyle>
            <a:lvl1pPr>
              <a:defRPr/>
            </a:lvl1pPr>
          </a:lstStyle>
          <a:p>
            <a:r>
              <a:rPr lang="en-GB"/>
              <a:t>Click to edit Master title style</a:t>
            </a:r>
            <a:endParaRPr lang="en-US" dirty="0"/>
          </a:p>
        </p:txBody>
      </p:sp>
      <p:sp>
        <p:nvSpPr>
          <p:cNvPr id="3" name="Date Placeholder 2">
            <a:extLst>
              <a:ext uri="{FF2B5EF4-FFF2-40B4-BE49-F238E27FC236}">
                <a16:creationId xmlns:a16="http://schemas.microsoft.com/office/drawing/2014/main" id="{5249DBEF-F615-45A1-AA51-C34CD01BC994}"/>
              </a:ext>
            </a:extLst>
          </p:cNvPr>
          <p:cNvSpPr>
            <a:spLocks noGrp="1"/>
          </p:cNvSpPr>
          <p:nvPr>
            <p:ph type="dt" sz="half" idx="10"/>
          </p:nvPr>
        </p:nvSpPr>
        <p:spPr/>
        <p:txBody>
          <a:bodyPr/>
          <a:lstStyle/>
          <a:p>
            <a:endParaRPr lang="en-US" dirty="0"/>
          </a:p>
        </p:txBody>
      </p:sp>
      <p:sp>
        <p:nvSpPr>
          <p:cNvPr id="6" name="Footer Placeholder 5">
            <a:extLst>
              <a:ext uri="{FF2B5EF4-FFF2-40B4-BE49-F238E27FC236}">
                <a16:creationId xmlns:a16="http://schemas.microsoft.com/office/drawing/2014/main" id="{0443A0FA-AB68-49F8-A8DA-E9F3A2F1B80A}"/>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E1F4F1C2-2D04-4080-9FD1-F04C6A8525E5}"/>
              </a:ext>
            </a:extLst>
          </p:cNvPr>
          <p:cNvSpPr>
            <a:spLocks noGrp="1"/>
          </p:cNvSpPr>
          <p:nvPr>
            <p:ph type="sldNum" sz="quarter" idx="12"/>
          </p:nvPr>
        </p:nvSpPr>
        <p:spPr/>
        <p:txBody>
          <a:bodyPr/>
          <a:lstStyle/>
          <a:p>
            <a:fld id="{82F89014-7F8D-47C1-8D79-17A715C9D2BB}" type="slidenum">
              <a:rPr lang="en-US" smtClean="0"/>
              <a:pPr/>
              <a:t>‹#›</a:t>
            </a:fld>
            <a:endParaRPr lang="en-US" dirty="0"/>
          </a:p>
        </p:txBody>
      </p:sp>
    </p:spTree>
    <p:extLst>
      <p:ext uri="{BB962C8B-B14F-4D97-AF65-F5344CB8AC3E}">
        <p14:creationId xmlns:p14="http://schemas.microsoft.com/office/powerpoint/2010/main" val="42746387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11" name="Text Placeholder 8"/>
          <p:cNvSpPr>
            <a:spLocks noGrp="1"/>
          </p:cNvSpPr>
          <p:nvPr>
            <p:ph type="body" sz="quarter" idx="13" hasCustomPrompt="1"/>
          </p:nvPr>
        </p:nvSpPr>
        <p:spPr>
          <a:xfrm>
            <a:off x="576263" y="835026"/>
            <a:ext cx="7991475" cy="3897312"/>
          </a:xfrm>
          <a:prstGeom prst="rect">
            <a:avLst/>
          </a:prstGeom>
        </p:spPr>
        <p:txBody>
          <a:bodyPr>
            <a:normAutofit/>
          </a:bodyPr>
          <a:lstStyle>
            <a:lvl1pPr marL="0" indent="0">
              <a:lnSpc>
                <a:spcPct val="100000"/>
              </a:lnSpc>
              <a:buFont typeface="Arial" charset="0"/>
              <a:buNone/>
              <a:defRPr sz="1800" b="0"/>
            </a:lvl1pPr>
            <a:lvl2pPr marL="360363" indent="-360363">
              <a:lnSpc>
                <a:spcPct val="100000"/>
              </a:lnSpc>
              <a:buFont typeface="+mj-lt"/>
              <a:buAutoNum type="arabicPeriod"/>
              <a:defRPr sz="1600" b="0"/>
            </a:lvl2pPr>
            <a:lvl3pPr marL="365125" indent="0">
              <a:lnSpc>
                <a:spcPct val="100000"/>
              </a:lnSpc>
              <a:buFont typeface="Arial" charset="0"/>
              <a:buNone/>
              <a:defRPr sz="1600" b="0"/>
            </a:lvl3pPr>
            <a:lvl4pPr marL="549275" indent="0">
              <a:lnSpc>
                <a:spcPct val="100000"/>
              </a:lnSpc>
              <a:buNone/>
              <a:tabLst/>
              <a:defRPr sz="1600" b="0"/>
            </a:lvl4pPr>
            <a:lvl5pPr marL="725488" indent="0">
              <a:lnSpc>
                <a:spcPct val="100000"/>
              </a:lnSpc>
              <a:buFont typeface="Arial" charset="0"/>
              <a:buNone/>
              <a:defRPr sz="1600" b="0" baseline="0"/>
            </a:lvl5pPr>
          </a:lstStyle>
          <a:p>
            <a:pPr lvl="0"/>
            <a:r>
              <a:rPr lang="en-US"/>
              <a:t>Click to add text</a:t>
            </a:r>
            <a:endParaRPr lang="en-US" dirty="0"/>
          </a:p>
        </p:txBody>
      </p:sp>
      <p:sp>
        <p:nvSpPr>
          <p:cNvPr id="4" name="Titel 3">
            <a:extLst>
              <a:ext uri="{FF2B5EF4-FFF2-40B4-BE49-F238E27FC236}">
                <a16:creationId xmlns:a16="http://schemas.microsoft.com/office/drawing/2014/main" id="{1C4B0388-7C7E-45C3-A6E3-3E637FAB215F}"/>
              </a:ext>
            </a:extLst>
          </p:cNvPr>
          <p:cNvSpPr>
            <a:spLocks noGrp="1"/>
          </p:cNvSpPr>
          <p:nvPr>
            <p:ph type="title"/>
          </p:nvPr>
        </p:nvSpPr>
        <p:spPr/>
        <p:txBody>
          <a:bodyPr/>
          <a:lstStyle>
            <a:lvl1pPr>
              <a:defRPr/>
            </a:lvl1pPr>
          </a:lstStyle>
          <a:p>
            <a:r>
              <a:rPr lang="en-GB"/>
              <a:t>Click to edit Master title style</a:t>
            </a:r>
            <a:endParaRPr lang="en-US" dirty="0"/>
          </a:p>
        </p:txBody>
      </p:sp>
      <p:sp>
        <p:nvSpPr>
          <p:cNvPr id="3" name="Date Placeholder 2">
            <a:extLst>
              <a:ext uri="{FF2B5EF4-FFF2-40B4-BE49-F238E27FC236}">
                <a16:creationId xmlns:a16="http://schemas.microsoft.com/office/drawing/2014/main" id="{CDC33F9F-6CBB-499E-A399-F579A1C082A4}"/>
              </a:ext>
            </a:extLst>
          </p:cNvPr>
          <p:cNvSpPr>
            <a:spLocks noGrp="1"/>
          </p:cNvSpPr>
          <p:nvPr>
            <p:ph type="dt" sz="half" idx="14"/>
          </p:nvPr>
        </p:nvSpPr>
        <p:spPr/>
        <p:txBody>
          <a:bodyPr/>
          <a:lstStyle/>
          <a:p>
            <a:endParaRPr lang="en-US" dirty="0"/>
          </a:p>
        </p:txBody>
      </p:sp>
      <p:sp>
        <p:nvSpPr>
          <p:cNvPr id="5" name="Footer Placeholder 4">
            <a:extLst>
              <a:ext uri="{FF2B5EF4-FFF2-40B4-BE49-F238E27FC236}">
                <a16:creationId xmlns:a16="http://schemas.microsoft.com/office/drawing/2014/main" id="{475B278D-E37B-46DC-954C-589B0EF3EA41}"/>
              </a:ext>
            </a:extLst>
          </p:cNvPr>
          <p:cNvSpPr>
            <a:spLocks noGrp="1"/>
          </p:cNvSpPr>
          <p:nvPr>
            <p:ph type="ftr" sz="quarter" idx="15"/>
          </p:nvPr>
        </p:nvSpPr>
        <p:spPr/>
        <p:txBody>
          <a:bodyPr/>
          <a:lstStyle/>
          <a:p>
            <a:endParaRPr lang="en-US" dirty="0"/>
          </a:p>
        </p:txBody>
      </p:sp>
      <p:sp>
        <p:nvSpPr>
          <p:cNvPr id="6" name="Slide Number Placeholder 5">
            <a:extLst>
              <a:ext uri="{FF2B5EF4-FFF2-40B4-BE49-F238E27FC236}">
                <a16:creationId xmlns:a16="http://schemas.microsoft.com/office/drawing/2014/main" id="{14826578-F514-4D23-8B3F-F3016B7CA922}"/>
              </a:ext>
            </a:extLst>
          </p:cNvPr>
          <p:cNvSpPr>
            <a:spLocks noGrp="1"/>
          </p:cNvSpPr>
          <p:nvPr>
            <p:ph type="sldNum" sz="quarter" idx="16"/>
          </p:nvPr>
        </p:nvSpPr>
        <p:spPr/>
        <p:txBody>
          <a:bodyPr/>
          <a:lstStyle/>
          <a:p>
            <a:fld id="{82F89014-7F8D-47C1-8D79-17A715C9D2BB}" type="slidenum">
              <a:rPr lang="en-US" smtClean="0"/>
              <a:pPr/>
              <a:t>‹#›</a:t>
            </a:fld>
            <a:endParaRPr lang="en-US" dirty="0"/>
          </a:p>
        </p:txBody>
      </p:sp>
    </p:spTree>
    <p:extLst>
      <p:ext uri="{BB962C8B-B14F-4D97-AF65-F5344CB8AC3E}">
        <p14:creationId xmlns:p14="http://schemas.microsoft.com/office/powerpoint/2010/main" val="3494032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itle and bullets">
    <p:spTree>
      <p:nvGrpSpPr>
        <p:cNvPr id="1" name=""/>
        <p:cNvGrpSpPr/>
        <p:nvPr/>
      </p:nvGrpSpPr>
      <p:grpSpPr>
        <a:xfrm>
          <a:off x="0" y="0"/>
          <a:ext cx="0" cy="0"/>
          <a:chOff x="0" y="0"/>
          <a:chExt cx="0" cy="0"/>
        </a:xfrm>
      </p:grpSpPr>
      <p:sp>
        <p:nvSpPr>
          <p:cNvPr id="14" name="Content Placeholder 2"/>
          <p:cNvSpPr>
            <a:spLocks noGrp="1"/>
          </p:cNvSpPr>
          <p:nvPr>
            <p:ph sz="quarter" idx="16" hasCustomPrompt="1"/>
          </p:nvPr>
        </p:nvSpPr>
        <p:spPr>
          <a:xfrm>
            <a:off x="576263" y="835025"/>
            <a:ext cx="7991475" cy="3897313"/>
          </a:xfrm>
          <a:prstGeom prst="rect">
            <a:avLst/>
          </a:prstGeo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el 2">
            <a:extLst>
              <a:ext uri="{FF2B5EF4-FFF2-40B4-BE49-F238E27FC236}">
                <a16:creationId xmlns:a16="http://schemas.microsoft.com/office/drawing/2014/main" id="{90FE40DE-7E7D-4146-AB2D-5551E7E7415C}"/>
              </a:ext>
            </a:extLst>
          </p:cNvPr>
          <p:cNvSpPr>
            <a:spLocks noGrp="1"/>
          </p:cNvSpPr>
          <p:nvPr>
            <p:ph type="title"/>
          </p:nvPr>
        </p:nvSpPr>
        <p:spPr/>
        <p:txBody>
          <a:bodyPr/>
          <a:lstStyle>
            <a:lvl1pPr>
              <a:defRPr/>
            </a:lvl1pPr>
          </a:lstStyle>
          <a:p>
            <a:r>
              <a:rPr lang="en-GB"/>
              <a:t>Click to edit Master title style</a:t>
            </a:r>
            <a:endParaRPr lang="en-US" dirty="0"/>
          </a:p>
        </p:txBody>
      </p:sp>
      <p:sp>
        <p:nvSpPr>
          <p:cNvPr id="4" name="Date Placeholder 3">
            <a:extLst>
              <a:ext uri="{FF2B5EF4-FFF2-40B4-BE49-F238E27FC236}">
                <a16:creationId xmlns:a16="http://schemas.microsoft.com/office/drawing/2014/main" id="{0EB1770B-7A94-4844-AD38-CF8FB3080003}"/>
              </a:ext>
            </a:extLst>
          </p:cNvPr>
          <p:cNvSpPr>
            <a:spLocks noGrp="1"/>
          </p:cNvSpPr>
          <p:nvPr>
            <p:ph type="dt" sz="half" idx="17"/>
          </p:nvPr>
        </p:nvSpPr>
        <p:spPr/>
        <p:txBody>
          <a:bodyPr/>
          <a:lstStyle/>
          <a:p>
            <a:endParaRPr lang="en-US" dirty="0"/>
          </a:p>
        </p:txBody>
      </p:sp>
      <p:sp>
        <p:nvSpPr>
          <p:cNvPr id="5" name="Footer Placeholder 4">
            <a:extLst>
              <a:ext uri="{FF2B5EF4-FFF2-40B4-BE49-F238E27FC236}">
                <a16:creationId xmlns:a16="http://schemas.microsoft.com/office/drawing/2014/main" id="{48F74F79-D68A-45F4-B9C7-F1CCDF9519A6}"/>
              </a:ext>
            </a:extLst>
          </p:cNvPr>
          <p:cNvSpPr>
            <a:spLocks noGrp="1"/>
          </p:cNvSpPr>
          <p:nvPr>
            <p:ph type="ftr" sz="quarter" idx="18"/>
          </p:nvPr>
        </p:nvSpPr>
        <p:spPr/>
        <p:txBody>
          <a:bodyPr/>
          <a:lstStyle/>
          <a:p>
            <a:endParaRPr lang="en-US" dirty="0"/>
          </a:p>
        </p:txBody>
      </p:sp>
      <p:sp>
        <p:nvSpPr>
          <p:cNvPr id="6" name="Slide Number Placeholder 5">
            <a:extLst>
              <a:ext uri="{FF2B5EF4-FFF2-40B4-BE49-F238E27FC236}">
                <a16:creationId xmlns:a16="http://schemas.microsoft.com/office/drawing/2014/main" id="{B6356A03-20E1-4E11-AF69-2080BD58C145}"/>
              </a:ext>
            </a:extLst>
          </p:cNvPr>
          <p:cNvSpPr>
            <a:spLocks noGrp="1"/>
          </p:cNvSpPr>
          <p:nvPr>
            <p:ph type="sldNum" sz="quarter" idx="19"/>
          </p:nvPr>
        </p:nvSpPr>
        <p:spPr/>
        <p:txBody>
          <a:bodyPr/>
          <a:lstStyle/>
          <a:p>
            <a:fld id="{82F89014-7F8D-47C1-8D79-17A715C9D2BB}" type="slidenum">
              <a:rPr lang="en-US" smtClean="0"/>
              <a:pPr/>
              <a:t>‹#›</a:t>
            </a:fld>
            <a:endParaRPr lang="en-US" dirty="0"/>
          </a:p>
        </p:txBody>
      </p:sp>
    </p:spTree>
    <p:extLst>
      <p:ext uri="{BB962C8B-B14F-4D97-AF65-F5344CB8AC3E}">
        <p14:creationId xmlns:p14="http://schemas.microsoft.com/office/powerpoint/2010/main" val="3098337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and text two columns">
    <p:spTree>
      <p:nvGrpSpPr>
        <p:cNvPr id="1" name=""/>
        <p:cNvGrpSpPr/>
        <p:nvPr/>
      </p:nvGrpSpPr>
      <p:grpSpPr>
        <a:xfrm>
          <a:off x="0" y="0"/>
          <a:ext cx="0" cy="0"/>
          <a:chOff x="0" y="0"/>
          <a:chExt cx="0" cy="0"/>
        </a:xfrm>
      </p:grpSpPr>
      <p:sp>
        <p:nvSpPr>
          <p:cNvPr id="20" name="Text Placeholder 8"/>
          <p:cNvSpPr>
            <a:spLocks noGrp="1"/>
          </p:cNvSpPr>
          <p:nvPr>
            <p:ph type="body" sz="quarter" idx="23" hasCustomPrompt="1"/>
          </p:nvPr>
        </p:nvSpPr>
        <p:spPr>
          <a:xfrm>
            <a:off x="4859338" y="835026"/>
            <a:ext cx="3708400" cy="3898800"/>
          </a:xfrm>
          <a:prstGeom prst="rect">
            <a:avLst/>
          </a:prstGeom>
        </p:spPr>
        <p:txBody>
          <a:bodyPr>
            <a:normAutofit/>
          </a:bodyPr>
          <a:lstStyle>
            <a:lvl1pPr marL="0" indent="0">
              <a:lnSpc>
                <a:spcPct val="100000"/>
              </a:lnSpc>
              <a:buFont typeface="Arial" charset="0"/>
              <a:buNone/>
              <a:defRPr sz="1600" b="0" baseline="0"/>
            </a:lvl1pPr>
            <a:lvl2pPr marL="360363" indent="-360363">
              <a:lnSpc>
                <a:spcPct val="100000"/>
              </a:lnSpc>
              <a:buFont typeface="+mj-lt"/>
              <a:buAutoNum type="arabicPeriod"/>
              <a:defRPr sz="1600" b="0"/>
            </a:lvl2pPr>
            <a:lvl3pPr marL="365125" indent="0">
              <a:lnSpc>
                <a:spcPct val="100000"/>
              </a:lnSpc>
              <a:buFont typeface="Arial" charset="0"/>
              <a:buNone/>
              <a:defRPr sz="1600" b="0"/>
            </a:lvl3pPr>
            <a:lvl4pPr marL="549275" indent="0">
              <a:lnSpc>
                <a:spcPct val="100000"/>
              </a:lnSpc>
              <a:buNone/>
              <a:tabLst/>
              <a:defRPr sz="1600" b="0"/>
            </a:lvl4pPr>
            <a:lvl5pPr marL="725488" indent="0">
              <a:lnSpc>
                <a:spcPct val="100000"/>
              </a:lnSpc>
              <a:buFont typeface="Arial" charset="0"/>
              <a:buNone/>
              <a:defRPr sz="1600" b="0" baseline="0"/>
            </a:lvl5pPr>
          </a:lstStyle>
          <a:p>
            <a:pPr lvl="0"/>
            <a:r>
              <a:rPr lang="en-US"/>
              <a:t>Click to add text</a:t>
            </a:r>
            <a:endParaRPr lang="en-US" dirty="0"/>
          </a:p>
        </p:txBody>
      </p:sp>
      <p:sp>
        <p:nvSpPr>
          <p:cNvPr id="23" name="Text Placeholder 8"/>
          <p:cNvSpPr>
            <a:spLocks noGrp="1"/>
          </p:cNvSpPr>
          <p:nvPr>
            <p:ph type="body" sz="quarter" idx="24" hasCustomPrompt="1"/>
          </p:nvPr>
        </p:nvSpPr>
        <p:spPr>
          <a:xfrm>
            <a:off x="576264" y="835025"/>
            <a:ext cx="3708400" cy="3898800"/>
          </a:xfrm>
          <a:prstGeom prst="rect">
            <a:avLst/>
          </a:prstGeom>
        </p:spPr>
        <p:txBody>
          <a:bodyPr>
            <a:normAutofit/>
          </a:bodyPr>
          <a:lstStyle>
            <a:lvl1pPr marL="0" indent="0">
              <a:lnSpc>
                <a:spcPct val="100000"/>
              </a:lnSpc>
              <a:buFont typeface="Arial" charset="0"/>
              <a:buNone/>
              <a:defRPr sz="1600" b="0"/>
            </a:lvl1pPr>
            <a:lvl2pPr marL="360363" indent="-360363">
              <a:lnSpc>
                <a:spcPct val="100000"/>
              </a:lnSpc>
              <a:buFont typeface="+mj-lt"/>
              <a:buAutoNum type="arabicPeriod"/>
              <a:defRPr sz="1600" b="0"/>
            </a:lvl2pPr>
            <a:lvl3pPr marL="365125" indent="0">
              <a:lnSpc>
                <a:spcPct val="100000"/>
              </a:lnSpc>
              <a:buFont typeface="Arial" charset="0"/>
              <a:buNone/>
              <a:defRPr sz="1600" b="0"/>
            </a:lvl3pPr>
            <a:lvl4pPr marL="549275" indent="0">
              <a:lnSpc>
                <a:spcPct val="100000"/>
              </a:lnSpc>
              <a:buNone/>
              <a:tabLst/>
              <a:defRPr sz="1600" b="0"/>
            </a:lvl4pPr>
            <a:lvl5pPr marL="725488" indent="0">
              <a:lnSpc>
                <a:spcPct val="100000"/>
              </a:lnSpc>
              <a:buFont typeface="Arial" charset="0"/>
              <a:buNone/>
              <a:defRPr sz="1600" b="0" baseline="0"/>
            </a:lvl5pPr>
          </a:lstStyle>
          <a:p>
            <a:pPr lvl="0"/>
            <a:r>
              <a:rPr lang="en-US"/>
              <a:t>Click to add text</a:t>
            </a:r>
            <a:endParaRPr lang="en-US" dirty="0"/>
          </a:p>
        </p:txBody>
      </p:sp>
      <p:sp>
        <p:nvSpPr>
          <p:cNvPr id="4" name="Titel 3">
            <a:extLst>
              <a:ext uri="{FF2B5EF4-FFF2-40B4-BE49-F238E27FC236}">
                <a16:creationId xmlns:a16="http://schemas.microsoft.com/office/drawing/2014/main" id="{A1EA73AF-7637-4A6C-A4B0-311EBFC6D961}"/>
              </a:ext>
            </a:extLst>
          </p:cNvPr>
          <p:cNvSpPr>
            <a:spLocks noGrp="1"/>
          </p:cNvSpPr>
          <p:nvPr>
            <p:ph type="title"/>
          </p:nvPr>
        </p:nvSpPr>
        <p:spPr/>
        <p:txBody>
          <a:bodyPr/>
          <a:lstStyle>
            <a:lvl1pPr>
              <a:defRPr/>
            </a:lvl1pPr>
          </a:lstStyle>
          <a:p>
            <a:r>
              <a:rPr lang="en-GB"/>
              <a:t>Click to edit Master title style</a:t>
            </a:r>
            <a:endParaRPr lang="en-US" dirty="0"/>
          </a:p>
        </p:txBody>
      </p:sp>
      <p:sp>
        <p:nvSpPr>
          <p:cNvPr id="5" name="Date Placeholder 4">
            <a:extLst>
              <a:ext uri="{FF2B5EF4-FFF2-40B4-BE49-F238E27FC236}">
                <a16:creationId xmlns:a16="http://schemas.microsoft.com/office/drawing/2014/main" id="{1C14264F-6D72-4F24-8CD7-BE495E8BB687}"/>
              </a:ext>
            </a:extLst>
          </p:cNvPr>
          <p:cNvSpPr>
            <a:spLocks noGrp="1"/>
          </p:cNvSpPr>
          <p:nvPr>
            <p:ph type="dt" sz="half" idx="25"/>
          </p:nvPr>
        </p:nvSpPr>
        <p:spPr/>
        <p:txBody>
          <a:bodyPr/>
          <a:lstStyle/>
          <a:p>
            <a:endParaRPr lang="en-US" dirty="0"/>
          </a:p>
        </p:txBody>
      </p:sp>
      <p:sp>
        <p:nvSpPr>
          <p:cNvPr id="7" name="Footer Placeholder 6">
            <a:extLst>
              <a:ext uri="{FF2B5EF4-FFF2-40B4-BE49-F238E27FC236}">
                <a16:creationId xmlns:a16="http://schemas.microsoft.com/office/drawing/2014/main" id="{E3CD3D90-6931-458C-A0AF-D2BBC25C8663}"/>
              </a:ext>
            </a:extLst>
          </p:cNvPr>
          <p:cNvSpPr>
            <a:spLocks noGrp="1"/>
          </p:cNvSpPr>
          <p:nvPr>
            <p:ph type="ftr" sz="quarter" idx="26"/>
          </p:nvPr>
        </p:nvSpPr>
        <p:spPr/>
        <p:txBody>
          <a:bodyPr/>
          <a:lstStyle/>
          <a:p>
            <a:endParaRPr lang="en-US" dirty="0"/>
          </a:p>
        </p:txBody>
      </p:sp>
      <p:sp>
        <p:nvSpPr>
          <p:cNvPr id="8" name="Slide Number Placeholder 7">
            <a:extLst>
              <a:ext uri="{FF2B5EF4-FFF2-40B4-BE49-F238E27FC236}">
                <a16:creationId xmlns:a16="http://schemas.microsoft.com/office/drawing/2014/main" id="{DE8558DF-C777-4C31-85A8-21E662F0A5EB}"/>
              </a:ext>
            </a:extLst>
          </p:cNvPr>
          <p:cNvSpPr>
            <a:spLocks noGrp="1"/>
          </p:cNvSpPr>
          <p:nvPr>
            <p:ph type="sldNum" sz="quarter" idx="27"/>
          </p:nvPr>
        </p:nvSpPr>
        <p:spPr/>
        <p:txBody>
          <a:bodyPr/>
          <a:lstStyle/>
          <a:p>
            <a:fld id="{82F89014-7F8D-47C1-8D79-17A715C9D2BB}" type="slidenum">
              <a:rPr lang="en-US" smtClean="0"/>
              <a:pPr/>
              <a:t>‹#›</a:t>
            </a:fld>
            <a:endParaRPr lang="en-US" dirty="0"/>
          </a:p>
        </p:txBody>
      </p:sp>
    </p:spTree>
    <p:extLst>
      <p:ext uri="{BB962C8B-B14F-4D97-AF65-F5344CB8AC3E}">
        <p14:creationId xmlns:p14="http://schemas.microsoft.com/office/powerpoint/2010/main" val="2442287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and bullets two columns">
    <p:spTree>
      <p:nvGrpSpPr>
        <p:cNvPr id="1" name=""/>
        <p:cNvGrpSpPr/>
        <p:nvPr/>
      </p:nvGrpSpPr>
      <p:grpSpPr>
        <a:xfrm>
          <a:off x="0" y="0"/>
          <a:ext cx="0" cy="0"/>
          <a:chOff x="0" y="0"/>
          <a:chExt cx="0" cy="0"/>
        </a:xfrm>
      </p:grpSpPr>
      <p:sp>
        <p:nvSpPr>
          <p:cNvPr id="8" name="Text Placeholder 8"/>
          <p:cNvSpPr>
            <a:spLocks noGrp="1"/>
          </p:cNvSpPr>
          <p:nvPr>
            <p:ph type="body" sz="quarter" idx="13" hasCustomPrompt="1"/>
          </p:nvPr>
        </p:nvSpPr>
        <p:spPr>
          <a:xfrm>
            <a:off x="576263" y="835025"/>
            <a:ext cx="3708400" cy="3897313"/>
          </a:xfrm>
          <a:prstGeom prst="rect">
            <a:avLst/>
          </a:prstGeom>
        </p:spPr>
        <p:txBody>
          <a:bodyPr/>
          <a:lstStyle>
            <a:lvl1pPr marL="285750" indent="-285750">
              <a:lnSpc>
                <a:spcPct val="100000"/>
              </a:lnSpc>
              <a:buFont typeface="Arial" panose="020B0604020202020204" pitchFamily="34" charset="0"/>
              <a:buChar char="•"/>
              <a:defRPr sz="1600" b="0" baseline="0"/>
            </a:lvl1pPr>
            <a:lvl2pPr marL="285750" indent="-285750">
              <a:lnSpc>
                <a:spcPct val="100000"/>
              </a:lnSpc>
              <a:buFont typeface="Arial" panose="020B0604020202020204" pitchFamily="34" charset="0"/>
              <a:buChar char="•"/>
              <a:defRPr sz="1300" b="0"/>
            </a:lvl2pPr>
            <a:lvl3pPr marL="447675" indent="-174625">
              <a:lnSpc>
                <a:spcPct val="100000"/>
              </a:lnSpc>
              <a:buFont typeface="Arial" panose="020B0604020202020204" pitchFamily="34" charset="0"/>
              <a:buChar char="−"/>
              <a:defRPr sz="1400" b="0"/>
            </a:lvl3pPr>
            <a:lvl4pPr marL="623888" indent="-176213">
              <a:lnSpc>
                <a:spcPct val="100000"/>
              </a:lnSpc>
              <a:tabLst/>
              <a:defRPr sz="1400" b="0"/>
            </a:lvl4pPr>
            <a:lvl5pPr marL="809625" indent="-185738">
              <a:lnSpc>
                <a:spcPct val="100000"/>
              </a:lnSpc>
              <a:defRPr sz="1400" b="0"/>
            </a:lvl5pPr>
            <a:lvl6pPr marL="1714500" indent="0">
              <a:buNone/>
              <a:defRPr/>
            </a:lvl6pPr>
          </a:lstStyle>
          <a:p>
            <a:pPr lvl="0"/>
            <a:r>
              <a:rPr lang="en-US"/>
              <a:t>Click to add text</a:t>
            </a:r>
          </a:p>
          <a:p>
            <a:pPr lvl="2"/>
            <a:r>
              <a:rPr lang="en-US"/>
              <a:t>Second level</a:t>
            </a:r>
          </a:p>
          <a:p>
            <a:pPr lvl="3"/>
            <a:r>
              <a:rPr lang="en-US"/>
              <a:t>Third level</a:t>
            </a:r>
          </a:p>
          <a:p>
            <a:pPr lvl="4"/>
            <a:r>
              <a:rPr lang="en-US"/>
              <a:t>Fourth level</a:t>
            </a:r>
          </a:p>
          <a:p>
            <a:pPr lvl="0"/>
            <a:endParaRPr lang="en-US" dirty="0"/>
          </a:p>
        </p:txBody>
      </p:sp>
      <p:sp>
        <p:nvSpPr>
          <p:cNvPr id="9" name="Text Placeholder 8"/>
          <p:cNvSpPr>
            <a:spLocks noGrp="1"/>
          </p:cNvSpPr>
          <p:nvPr>
            <p:ph type="body" sz="quarter" idx="17" hasCustomPrompt="1"/>
          </p:nvPr>
        </p:nvSpPr>
        <p:spPr>
          <a:xfrm>
            <a:off x="4859338" y="835025"/>
            <a:ext cx="3708400" cy="3897313"/>
          </a:xfrm>
          <a:prstGeom prst="rect">
            <a:avLst/>
          </a:prstGeom>
        </p:spPr>
        <p:txBody>
          <a:bodyPr/>
          <a:lstStyle>
            <a:lvl1pPr marL="285750" indent="-285750">
              <a:lnSpc>
                <a:spcPct val="100000"/>
              </a:lnSpc>
              <a:buFont typeface="Arial" panose="020B0604020202020204" pitchFamily="34" charset="0"/>
              <a:buChar char="•"/>
              <a:defRPr sz="1600" b="0"/>
            </a:lvl1pPr>
            <a:lvl2pPr marL="287338" indent="-287338">
              <a:lnSpc>
                <a:spcPct val="100000"/>
              </a:lnSpc>
              <a:buFont typeface="Arial" panose="020B0604020202020204" pitchFamily="34" charset="0"/>
              <a:buChar char="•"/>
              <a:defRPr sz="1300" b="0"/>
            </a:lvl2pPr>
            <a:lvl3pPr marL="447675" indent="-174625">
              <a:lnSpc>
                <a:spcPct val="100000"/>
              </a:lnSpc>
              <a:buFont typeface="Arial" panose="020B0604020202020204" pitchFamily="34" charset="0"/>
              <a:buChar char="−"/>
              <a:defRPr sz="1400" b="0"/>
            </a:lvl3pPr>
            <a:lvl4pPr marL="623888" indent="-176213">
              <a:lnSpc>
                <a:spcPct val="100000"/>
              </a:lnSpc>
              <a:tabLst/>
              <a:defRPr sz="1400" b="0"/>
            </a:lvl4pPr>
            <a:lvl5pPr marL="809625" indent="-185738">
              <a:lnSpc>
                <a:spcPct val="100000"/>
              </a:lnSpc>
              <a:defRPr sz="1400" b="0"/>
            </a:lvl5pPr>
          </a:lstStyle>
          <a:p>
            <a:pPr lvl="0"/>
            <a:r>
              <a:rPr lang="en-US"/>
              <a:t>Click to add text</a:t>
            </a:r>
          </a:p>
          <a:p>
            <a:pPr lvl="2"/>
            <a:r>
              <a:rPr lang="en-US"/>
              <a:t>Second level</a:t>
            </a:r>
          </a:p>
          <a:p>
            <a:pPr lvl="3"/>
            <a:r>
              <a:rPr lang="en-US"/>
              <a:t>Third level</a:t>
            </a:r>
          </a:p>
          <a:p>
            <a:pPr lvl="4"/>
            <a:r>
              <a:rPr lang="en-US"/>
              <a:t>Fourth level</a:t>
            </a:r>
            <a:endParaRPr lang="en-US" dirty="0"/>
          </a:p>
        </p:txBody>
      </p:sp>
      <p:sp>
        <p:nvSpPr>
          <p:cNvPr id="4" name="Titel 3">
            <a:extLst>
              <a:ext uri="{FF2B5EF4-FFF2-40B4-BE49-F238E27FC236}">
                <a16:creationId xmlns:a16="http://schemas.microsoft.com/office/drawing/2014/main" id="{3872E2A8-E205-4778-8440-C86A31617406}"/>
              </a:ext>
            </a:extLst>
          </p:cNvPr>
          <p:cNvSpPr>
            <a:spLocks noGrp="1"/>
          </p:cNvSpPr>
          <p:nvPr>
            <p:ph type="title"/>
          </p:nvPr>
        </p:nvSpPr>
        <p:spPr/>
        <p:txBody>
          <a:bodyPr/>
          <a:lstStyle/>
          <a:p>
            <a:r>
              <a:rPr lang="en-GB"/>
              <a:t>Click to edit Master title style</a:t>
            </a:r>
            <a:endParaRPr lang="en-US" dirty="0"/>
          </a:p>
        </p:txBody>
      </p:sp>
      <p:sp>
        <p:nvSpPr>
          <p:cNvPr id="5" name="Date Placeholder 4">
            <a:extLst>
              <a:ext uri="{FF2B5EF4-FFF2-40B4-BE49-F238E27FC236}">
                <a16:creationId xmlns:a16="http://schemas.microsoft.com/office/drawing/2014/main" id="{ADE4B11B-E592-4BB9-AE34-F70CB195E727}"/>
              </a:ext>
            </a:extLst>
          </p:cNvPr>
          <p:cNvSpPr>
            <a:spLocks noGrp="1"/>
          </p:cNvSpPr>
          <p:nvPr>
            <p:ph type="dt" sz="half" idx="18"/>
          </p:nvPr>
        </p:nvSpPr>
        <p:spPr/>
        <p:txBody>
          <a:bodyPr/>
          <a:lstStyle/>
          <a:p>
            <a:endParaRPr lang="en-US" dirty="0"/>
          </a:p>
        </p:txBody>
      </p:sp>
      <p:sp>
        <p:nvSpPr>
          <p:cNvPr id="7" name="Footer Placeholder 6">
            <a:extLst>
              <a:ext uri="{FF2B5EF4-FFF2-40B4-BE49-F238E27FC236}">
                <a16:creationId xmlns:a16="http://schemas.microsoft.com/office/drawing/2014/main" id="{6F1A4215-8A59-48E0-8F12-9F23CA60220A}"/>
              </a:ext>
            </a:extLst>
          </p:cNvPr>
          <p:cNvSpPr>
            <a:spLocks noGrp="1"/>
          </p:cNvSpPr>
          <p:nvPr>
            <p:ph type="ftr" sz="quarter" idx="19"/>
          </p:nvPr>
        </p:nvSpPr>
        <p:spPr/>
        <p:txBody>
          <a:bodyPr/>
          <a:lstStyle/>
          <a:p>
            <a:endParaRPr lang="en-US" dirty="0"/>
          </a:p>
        </p:txBody>
      </p:sp>
      <p:sp>
        <p:nvSpPr>
          <p:cNvPr id="10" name="Slide Number Placeholder 9">
            <a:extLst>
              <a:ext uri="{FF2B5EF4-FFF2-40B4-BE49-F238E27FC236}">
                <a16:creationId xmlns:a16="http://schemas.microsoft.com/office/drawing/2014/main" id="{CF294D08-94E6-49A2-9DF7-3985093964AC}"/>
              </a:ext>
            </a:extLst>
          </p:cNvPr>
          <p:cNvSpPr>
            <a:spLocks noGrp="1"/>
          </p:cNvSpPr>
          <p:nvPr>
            <p:ph type="sldNum" sz="quarter" idx="20"/>
          </p:nvPr>
        </p:nvSpPr>
        <p:spPr/>
        <p:txBody>
          <a:bodyPr/>
          <a:lstStyle/>
          <a:p>
            <a:fld id="{82F89014-7F8D-47C1-8D79-17A715C9D2BB}" type="slidenum">
              <a:rPr lang="en-US" smtClean="0"/>
              <a:pPr/>
              <a:t>‹#›</a:t>
            </a:fld>
            <a:endParaRPr lang="en-US" dirty="0"/>
          </a:p>
        </p:txBody>
      </p:sp>
    </p:spTree>
    <p:extLst>
      <p:ext uri="{BB962C8B-B14F-4D97-AF65-F5344CB8AC3E}">
        <p14:creationId xmlns:p14="http://schemas.microsoft.com/office/powerpoint/2010/main" val="282186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text and image (right)">
    <p:spTree>
      <p:nvGrpSpPr>
        <p:cNvPr id="1" name=""/>
        <p:cNvGrpSpPr/>
        <p:nvPr/>
      </p:nvGrpSpPr>
      <p:grpSpPr>
        <a:xfrm>
          <a:off x="0" y="0"/>
          <a:ext cx="0" cy="0"/>
          <a:chOff x="0" y="0"/>
          <a:chExt cx="0" cy="0"/>
        </a:xfrm>
      </p:grpSpPr>
      <p:sp>
        <p:nvSpPr>
          <p:cNvPr id="10" name="Picture Placeholder 9"/>
          <p:cNvSpPr>
            <a:spLocks noGrp="1"/>
          </p:cNvSpPr>
          <p:nvPr>
            <p:ph type="pic" sz="quarter" idx="14" hasCustomPrompt="1"/>
          </p:nvPr>
        </p:nvSpPr>
        <p:spPr>
          <a:xfrm>
            <a:off x="4572000" y="0"/>
            <a:ext cx="4572000" cy="5143500"/>
          </a:xfrm>
          <a:prstGeom prst="rect">
            <a:avLst/>
          </a:prstGeom>
          <a:solidFill>
            <a:schemeClr val="accent6"/>
          </a:solidFill>
        </p:spPr>
        <p:txBody>
          <a:bodyPr tIns="2916000"/>
          <a:lstStyle>
            <a:lvl1pPr marL="0" indent="0" algn="ctr">
              <a:lnSpc>
                <a:spcPct val="100000"/>
              </a:lnSpc>
              <a:buFontTx/>
              <a:buNone/>
              <a:defRPr>
                <a:solidFill>
                  <a:schemeClr val="tx1"/>
                </a:solidFill>
              </a:defRPr>
            </a:lvl1pPr>
          </a:lstStyle>
          <a:p>
            <a:r>
              <a:rPr lang="en-US" noProof="0"/>
              <a:t>Drag picture to placeholder </a:t>
            </a:r>
            <a:br>
              <a:rPr lang="en-US" noProof="0"/>
            </a:br>
            <a:r>
              <a:rPr lang="en-US" noProof="0"/>
              <a:t>or click icon to add</a:t>
            </a:r>
            <a:endParaRPr lang="en-US" noProof="0" dirty="0"/>
          </a:p>
        </p:txBody>
      </p:sp>
      <p:sp>
        <p:nvSpPr>
          <p:cNvPr id="11" name="Text Placeholder 8"/>
          <p:cNvSpPr>
            <a:spLocks noGrp="1"/>
          </p:cNvSpPr>
          <p:nvPr>
            <p:ph type="body" sz="quarter" idx="24" hasCustomPrompt="1"/>
          </p:nvPr>
        </p:nvSpPr>
        <p:spPr>
          <a:xfrm>
            <a:off x="576264" y="835025"/>
            <a:ext cx="3708400" cy="3897313"/>
          </a:xfrm>
          <a:prstGeom prst="rect">
            <a:avLst/>
          </a:prstGeom>
        </p:spPr>
        <p:txBody>
          <a:bodyPr>
            <a:normAutofit/>
          </a:bodyPr>
          <a:lstStyle>
            <a:lvl1pPr marL="0" indent="0">
              <a:lnSpc>
                <a:spcPct val="100000"/>
              </a:lnSpc>
              <a:buFont typeface="Arial" charset="0"/>
              <a:buNone/>
              <a:defRPr sz="1600" b="0"/>
            </a:lvl1pPr>
            <a:lvl2pPr marL="360363" indent="-360363">
              <a:lnSpc>
                <a:spcPct val="100000"/>
              </a:lnSpc>
              <a:buFont typeface="+mj-lt"/>
              <a:buAutoNum type="arabicPeriod"/>
              <a:defRPr sz="1600" b="0"/>
            </a:lvl2pPr>
            <a:lvl3pPr marL="365125" indent="0">
              <a:lnSpc>
                <a:spcPct val="100000"/>
              </a:lnSpc>
              <a:buFont typeface="Arial" charset="0"/>
              <a:buNone/>
              <a:defRPr sz="1600" b="0"/>
            </a:lvl3pPr>
            <a:lvl4pPr marL="549275" indent="0">
              <a:lnSpc>
                <a:spcPct val="100000"/>
              </a:lnSpc>
              <a:buNone/>
              <a:tabLst/>
              <a:defRPr sz="1600" b="0"/>
            </a:lvl4pPr>
            <a:lvl5pPr marL="725488" indent="0">
              <a:lnSpc>
                <a:spcPct val="100000"/>
              </a:lnSpc>
              <a:buFont typeface="Arial" charset="0"/>
              <a:buNone/>
              <a:defRPr sz="1600" b="0" baseline="0"/>
            </a:lvl5pPr>
          </a:lstStyle>
          <a:p>
            <a:pPr lvl="0"/>
            <a:r>
              <a:rPr lang="en-US"/>
              <a:t>Click to add text</a:t>
            </a:r>
            <a:endParaRPr lang="en-US" dirty="0"/>
          </a:p>
        </p:txBody>
      </p:sp>
      <p:sp>
        <p:nvSpPr>
          <p:cNvPr id="3" name="Title 2">
            <a:extLst>
              <a:ext uri="{FF2B5EF4-FFF2-40B4-BE49-F238E27FC236}">
                <a16:creationId xmlns:a16="http://schemas.microsoft.com/office/drawing/2014/main" id="{3B1301CE-B3DE-49E1-B3B2-EA2475A78BC7}"/>
              </a:ext>
            </a:extLst>
          </p:cNvPr>
          <p:cNvSpPr>
            <a:spLocks noGrp="1"/>
          </p:cNvSpPr>
          <p:nvPr>
            <p:ph type="title"/>
          </p:nvPr>
        </p:nvSpPr>
        <p:spPr>
          <a:xfrm>
            <a:off x="576263" y="195263"/>
            <a:ext cx="3708400" cy="504825"/>
          </a:xfrm>
        </p:spPr>
        <p:txBody>
          <a:bodyPr/>
          <a:lstStyle>
            <a:lvl1pPr>
              <a:defRPr/>
            </a:lvl1pPr>
          </a:lstStyle>
          <a:p>
            <a:r>
              <a:rPr lang="en-GB"/>
              <a:t>Click to edit Master title style</a:t>
            </a:r>
            <a:endParaRPr lang="en-US" dirty="0"/>
          </a:p>
        </p:txBody>
      </p:sp>
      <p:sp>
        <p:nvSpPr>
          <p:cNvPr id="6" name="Date Placeholder 5">
            <a:extLst>
              <a:ext uri="{FF2B5EF4-FFF2-40B4-BE49-F238E27FC236}">
                <a16:creationId xmlns:a16="http://schemas.microsoft.com/office/drawing/2014/main" id="{D3F7EFBD-DB9C-45C5-9F2E-C46AEC5F67DA}"/>
              </a:ext>
            </a:extLst>
          </p:cNvPr>
          <p:cNvSpPr>
            <a:spLocks noGrp="1"/>
          </p:cNvSpPr>
          <p:nvPr>
            <p:ph type="dt" sz="half" idx="25"/>
          </p:nvPr>
        </p:nvSpPr>
        <p:spPr/>
        <p:txBody>
          <a:bodyPr/>
          <a:lstStyle/>
          <a:p>
            <a:endParaRPr lang="en-US" dirty="0"/>
          </a:p>
        </p:txBody>
      </p:sp>
      <p:sp>
        <p:nvSpPr>
          <p:cNvPr id="7" name="Footer Placeholder 6">
            <a:extLst>
              <a:ext uri="{FF2B5EF4-FFF2-40B4-BE49-F238E27FC236}">
                <a16:creationId xmlns:a16="http://schemas.microsoft.com/office/drawing/2014/main" id="{753377E4-E0A6-4CAB-B97D-2004235209BF}"/>
              </a:ext>
            </a:extLst>
          </p:cNvPr>
          <p:cNvSpPr>
            <a:spLocks noGrp="1"/>
          </p:cNvSpPr>
          <p:nvPr>
            <p:ph type="ftr" sz="quarter" idx="26"/>
          </p:nvPr>
        </p:nvSpPr>
        <p:spPr/>
        <p:txBody>
          <a:bodyPr/>
          <a:lstStyle/>
          <a:p>
            <a:endParaRPr lang="en-US" dirty="0"/>
          </a:p>
        </p:txBody>
      </p:sp>
      <p:sp>
        <p:nvSpPr>
          <p:cNvPr id="8" name="Slide Number Placeholder 7">
            <a:extLst>
              <a:ext uri="{FF2B5EF4-FFF2-40B4-BE49-F238E27FC236}">
                <a16:creationId xmlns:a16="http://schemas.microsoft.com/office/drawing/2014/main" id="{BE4FCB58-7D88-4A1A-B1DD-02B1B052F520}"/>
              </a:ext>
            </a:extLst>
          </p:cNvPr>
          <p:cNvSpPr>
            <a:spLocks noGrp="1"/>
          </p:cNvSpPr>
          <p:nvPr>
            <p:ph type="sldNum" sz="quarter" idx="27"/>
          </p:nvPr>
        </p:nvSpPr>
        <p:spPr/>
        <p:txBody>
          <a:bodyPr/>
          <a:lstStyle/>
          <a:p>
            <a:fld id="{82F89014-7F8D-47C1-8D79-17A715C9D2BB}" type="slidenum">
              <a:rPr lang="en-US" smtClean="0"/>
              <a:pPr/>
              <a:t>‹#›</a:t>
            </a:fld>
            <a:endParaRPr lang="en-US" dirty="0"/>
          </a:p>
        </p:txBody>
      </p:sp>
    </p:spTree>
    <p:extLst>
      <p:ext uri="{BB962C8B-B14F-4D97-AF65-F5344CB8AC3E}">
        <p14:creationId xmlns:p14="http://schemas.microsoft.com/office/powerpoint/2010/main" val="1572691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text two columns">
    <p:spTree>
      <p:nvGrpSpPr>
        <p:cNvPr id="1" name=""/>
        <p:cNvGrpSpPr/>
        <p:nvPr/>
      </p:nvGrpSpPr>
      <p:grpSpPr>
        <a:xfrm>
          <a:off x="0" y="0"/>
          <a:ext cx="0" cy="0"/>
          <a:chOff x="0" y="0"/>
          <a:chExt cx="0" cy="0"/>
        </a:xfrm>
      </p:grpSpPr>
      <p:sp>
        <p:nvSpPr>
          <p:cNvPr id="20" name="Text Placeholder 8"/>
          <p:cNvSpPr>
            <a:spLocks noGrp="1"/>
          </p:cNvSpPr>
          <p:nvPr>
            <p:ph type="body" sz="quarter" idx="23" hasCustomPrompt="1"/>
          </p:nvPr>
        </p:nvSpPr>
        <p:spPr>
          <a:xfrm>
            <a:off x="4859338" y="835026"/>
            <a:ext cx="3708400" cy="3898800"/>
          </a:xfrm>
          <a:prstGeom prst="rect">
            <a:avLst/>
          </a:prstGeom>
        </p:spPr>
        <p:txBody>
          <a:bodyPr>
            <a:normAutofit/>
          </a:bodyPr>
          <a:lstStyle>
            <a:lvl1pPr marL="0" indent="0">
              <a:lnSpc>
                <a:spcPct val="100000"/>
              </a:lnSpc>
              <a:buFont typeface="Arial" charset="0"/>
              <a:buNone/>
              <a:defRPr sz="1600" b="0" baseline="0"/>
            </a:lvl1pPr>
            <a:lvl2pPr marL="360363" indent="-360363">
              <a:lnSpc>
                <a:spcPct val="100000"/>
              </a:lnSpc>
              <a:buFont typeface="+mj-lt"/>
              <a:buAutoNum type="arabicPeriod"/>
              <a:defRPr sz="1600" b="0"/>
            </a:lvl2pPr>
            <a:lvl3pPr marL="365125" indent="0">
              <a:lnSpc>
                <a:spcPct val="100000"/>
              </a:lnSpc>
              <a:buFont typeface="Arial" charset="0"/>
              <a:buNone/>
              <a:defRPr sz="1600" b="0"/>
            </a:lvl3pPr>
            <a:lvl4pPr marL="549275" indent="0">
              <a:lnSpc>
                <a:spcPct val="100000"/>
              </a:lnSpc>
              <a:buNone/>
              <a:tabLst/>
              <a:defRPr sz="1600" b="0"/>
            </a:lvl4pPr>
            <a:lvl5pPr marL="725488" indent="0">
              <a:lnSpc>
                <a:spcPct val="100000"/>
              </a:lnSpc>
              <a:buFont typeface="Arial" charset="0"/>
              <a:buNone/>
              <a:defRPr sz="1600" b="0" baseline="0"/>
            </a:lvl5pPr>
          </a:lstStyle>
          <a:p>
            <a:pPr lvl="0"/>
            <a:r>
              <a:rPr lang="en-US"/>
              <a:t>Click to add text</a:t>
            </a:r>
          </a:p>
        </p:txBody>
      </p:sp>
      <p:sp>
        <p:nvSpPr>
          <p:cNvPr id="23" name="Text Placeholder 8"/>
          <p:cNvSpPr>
            <a:spLocks noGrp="1"/>
          </p:cNvSpPr>
          <p:nvPr>
            <p:ph type="body" sz="quarter" idx="24" hasCustomPrompt="1"/>
          </p:nvPr>
        </p:nvSpPr>
        <p:spPr>
          <a:xfrm>
            <a:off x="576264" y="835025"/>
            <a:ext cx="3708400" cy="3898800"/>
          </a:xfrm>
          <a:prstGeom prst="rect">
            <a:avLst/>
          </a:prstGeom>
        </p:spPr>
        <p:txBody>
          <a:bodyPr>
            <a:normAutofit/>
          </a:bodyPr>
          <a:lstStyle>
            <a:lvl1pPr marL="0" indent="0">
              <a:lnSpc>
                <a:spcPct val="100000"/>
              </a:lnSpc>
              <a:buFont typeface="Arial" charset="0"/>
              <a:buNone/>
              <a:defRPr sz="1600" b="0"/>
            </a:lvl1pPr>
            <a:lvl2pPr marL="360363" indent="-360363">
              <a:lnSpc>
                <a:spcPct val="100000"/>
              </a:lnSpc>
              <a:buFont typeface="+mj-lt"/>
              <a:buAutoNum type="arabicPeriod"/>
              <a:defRPr sz="1600" b="0"/>
            </a:lvl2pPr>
            <a:lvl3pPr marL="365125" indent="0">
              <a:lnSpc>
                <a:spcPct val="100000"/>
              </a:lnSpc>
              <a:buFont typeface="Arial" charset="0"/>
              <a:buNone/>
              <a:defRPr sz="1600" b="0"/>
            </a:lvl3pPr>
            <a:lvl4pPr marL="549275" indent="0">
              <a:lnSpc>
                <a:spcPct val="100000"/>
              </a:lnSpc>
              <a:buNone/>
              <a:tabLst/>
              <a:defRPr sz="1600" b="0"/>
            </a:lvl4pPr>
            <a:lvl5pPr marL="725488" indent="0">
              <a:lnSpc>
                <a:spcPct val="100000"/>
              </a:lnSpc>
              <a:buFont typeface="Arial" charset="0"/>
              <a:buNone/>
              <a:defRPr sz="1600" b="0" baseline="0"/>
            </a:lvl5pPr>
          </a:lstStyle>
          <a:p>
            <a:pPr lvl="0"/>
            <a:r>
              <a:rPr lang="en-US"/>
              <a:t>Click to add text</a:t>
            </a:r>
          </a:p>
        </p:txBody>
      </p:sp>
      <p:sp>
        <p:nvSpPr>
          <p:cNvPr id="4" name="Titel 3">
            <a:extLst>
              <a:ext uri="{FF2B5EF4-FFF2-40B4-BE49-F238E27FC236}">
                <a16:creationId xmlns:a16="http://schemas.microsoft.com/office/drawing/2014/main" id="{A1EA73AF-7637-4A6C-A4B0-311EBFC6D961}"/>
              </a:ext>
            </a:extLst>
          </p:cNvPr>
          <p:cNvSpPr>
            <a:spLocks noGrp="1"/>
          </p:cNvSpPr>
          <p:nvPr>
            <p:ph type="title"/>
          </p:nvPr>
        </p:nvSpPr>
        <p:spPr/>
        <p:txBody>
          <a:bodyPr/>
          <a:lstStyle>
            <a:lvl1pPr>
              <a:defRPr/>
            </a:lvl1pPr>
          </a:lstStyle>
          <a:p>
            <a:r>
              <a:rPr lang="en-GB"/>
              <a:t>Click to edit Master title style</a:t>
            </a:r>
            <a:endParaRPr lang="en-US"/>
          </a:p>
        </p:txBody>
      </p:sp>
      <p:sp>
        <p:nvSpPr>
          <p:cNvPr id="5" name="Date Placeholder 4">
            <a:extLst>
              <a:ext uri="{FF2B5EF4-FFF2-40B4-BE49-F238E27FC236}">
                <a16:creationId xmlns:a16="http://schemas.microsoft.com/office/drawing/2014/main" id="{1C14264F-6D72-4F24-8CD7-BE495E8BB687}"/>
              </a:ext>
            </a:extLst>
          </p:cNvPr>
          <p:cNvSpPr>
            <a:spLocks noGrp="1"/>
          </p:cNvSpPr>
          <p:nvPr>
            <p:ph type="dt" sz="half" idx="25"/>
          </p:nvPr>
        </p:nvSpPr>
        <p:spPr/>
        <p:txBody>
          <a:bodyPr/>
          <a:lstStyle/>
          <a:p>
            <a:endParaRPr lang="en-US"/>
          </a:p>
        </p:txBody>
      </p:sp>
      <p:sp>
        <p:nvSpPr>
          <p:cNvPr id="7" name="Footer Placeholder 6">
            <a:extLst>
              <a:ext uri="{FF2B5EF4-FFF2-40B4-BE49-F238E27FC236}">
                <a16:creationId xmlns:a16="http://schemas.microsoft.com/office/drawing/2014/main" id="{E3CD3D90-6931-458C-A0AF-D2BBC25C8663}"/>
              </a:ext>
            </a:extLst>
          </p:cNvPr>
          <p:cNvSpPr>
            <a:spLocks noGrp="1"/>
          </p:cNvSpPr>
          <p:nvPr>
            <p:ph type="ftr" sz="quarter" idx="26"/>
          </p:nvPr>
        </p:nvSpPr>
        <p:spPr/>
        <p:txBody>
          <a:bodyPr/>
          <a:lstStyle/>
          <a:p>
            <a:endParaRPr lang="en-US"/>
          </a:p>
        </p:txBody>
      </p:sp>
      <p:sp>
        <p:nvSpPr>
          <p:cNvPr id="8" name="Slide Number Placeholder 7">
            <a:extLst>
              <a:ext uri="{FF2B5EF4-FFF2-40B4-BE49-F238E27FC236}">
                <a16:creationId xmlns:a16="http://schemas.microsoft.com/office/drawing/2014/main" id="{DE8558DF-C777-4C31-85A8-21E662F0A5EB}"/>
              </a:ext>
            </a:extLst>
          </p:cNvPr>
          <p:cNvSpPr>
            <a:spLocks noGrp="1"/>
          </p:cNvSpPr>
          <p:nvPr>
            <p:ph type="sldNum" sz="quarter" idx="27"/>
          </p:nvPr>
        </p:nvSpPr>
        <p:spPr/>
        <p:txBody>
          <a:bodyPr/>
          <a:lstStyle/>
          <a:p>
            <a:fld id="{82F89014-7F8D-47C1-8D79-17A715C9D2B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text and image (left)">
    <p:spTree>
      <p:nvGrpSpPr>
        <p:cNvPr id="1" name=""/>
        <p:cNvGrpSpPr/>
        <p:nvPr/>
      </p:nvGrpSpPr>
      <p:grpSpPr>
        <a:xfrm>
          <a:off x="0" y="0"/>
          <a:ext cx="0" cy="0"/>
          <a:chOff x="0" y="0"/>
          <a:chExt cx="0" cy="0"/>
        </a:xfrm>
      </p:grpSpPr>
      <p:sp>
        <p:nvSpPr>
          <p:cNvPr id="12" name="Picture Placeholder 9"/>
          <p:cNvSpPr>
            <a:spLocks noGrp="1"/>
          </p:cNvSpPr>
          <p:nvPr>
            <p:ph type="pic" sz="quarter" idx="24" hasCustomPrompt="1"/>
          </p:nvPr>
        </p:nvSpPr>
        <p:spPr>
          <a:xfrm>
            <a:off x="0" y="0"/>
            <a:ext cx="4572000" cy="5143500"/>
          </a:xfrm>
          <a:prstGeom prst="rect">
            <a:avLst/>
          </a:prstGeom>
          <a:solidFill>
            <a:schemeClr val="accent6"/>
          </a:solidFill>
        </p:spPr>
        <p:txBody>
          <a:bodyPr tIns="2916000"/>
          <a:lstStyle>
            <a:lvl1pPr marL="0" indent="0" algn="ctr">
              <a:lnSpc>
                <a:spcPct val="100000"/>
              </a:lnSpc>
              <a:buFontTx/>
              <a:buNone/>
              <a:defRPr>
                <a:solidFill>
                  <a:schemeClr val="tx1"/>
                </a:solidFill>
              </a:defRPr>
            </a:lvl1pPr>
          </a:lstStyle>
          <a:p>
            <a:r>
              <a:rPr lang="en-US" noProof="0"/>
              <a:t>Drag picture to placeholder</a:t>
            </a:r>
            <a:br>
              <a:rPr lang="en-US" noProof="0"/>
            </a:br>
            <a:r>
              <a:rPr lang="en-US" noProof="0"/>
              <a:t>or click icon to add</a:t>
            </a:r>
            <a:endParaRPr lang="en-US" noProof="0" dirty="0"/>
          </a:p>
        </p:txBody>
      </p:sp>
      <p:sp>
        <p:nvSpPr>
          <p:cNvPr id="18" name="Text Placeholder 8"/>
          <p:cNvSpPr>
            <a:spLocks noGrp="1"/>
          </p:cNvSpPr>
          <p:nvPr>
            <p:ph type="body" sz="quarter" idx="25" hasCustomPrompt="1"/>
          </p:nvPr>
        </p:nvSpPr>
        <p:spPr>
          <a:xfrm>
            <a:off x="4859338" y="835025"/>
            <a:ext cx="3681797" cy="3897313"/>
          </a:xfrm>
          <a:prstGeom prst="rect">
            <a:avLst/>
          </a:prstGeom>
        </p:spPr>
        <p:txBody>
          <a:bodyPr>
            <a:normAutofit/>
          </a:bodyPr>
          <a:lstStyle>
            <a:lvl1pPr marL="0" indent="0">
              <a:lnSpc>
                <a:spcPct val="100000"/>
              </a:lnSpc>
              <a:buFont typeface="Arial" charset="0"/>
              <a:buNone/>
              <a:defRPr sz="1600" b="0"/>
            </a:lvl1pPr>
            <a:lvl2pPr marL="360363" indent="-360363">
              <a:lnSpc>
                <a:spcPct val="100000"/>
              </a:lnSpc>
              <a:buFont typeface="+mj-lt"/>
              <a:buAutoNum type="arabicPeriod"/>
              <a:defRPr sz="1600" b="0"/>
            </a:lvl2pPr>
            <a:lvl3pPr marL="365125" indent="0">
              <a:lnSpc>
                <a:spcPct val="100000"/>
              </a:lnSpc>
              <a:buFont typeface="Arial" charset="0"/>
              <a:buNone/>
              <a:defRPr sz="1600" b="0"/>
            </a:lvl3pPr>
            <a:lvl4pPr marL="549275" indent="0">
              <a:lnSpc>
                <a:spcPct val="100000"/>
              </a:lnSpc>
              <a:buNone/>
              <a:tabLst/>
              <a:defRPr sz="1600" b="0"/>
            </a:lvl4pPr>
            <a:lvl5pPr marL="725488" indent="0">
              <a:lnSpc>
                <a:spcPct val="100000"/>
              </a:lnSpc>
              <a:buFont typeface="Arial" charset="0"/>
              <a:buNone/>
              <a:defRPr sz="1600" b="0" baseline="0"/>
            </a:lvl5pPr>
          </a:lstStyle>
          <a:p>
            <a:pPr lvl="0"/>
            <a:r>
              <a:rPr lang="en-US"/>
              <a:t>Click to add text</a:t>
            </a:r>
            <a:endParaRPr lang="en-US" dirty="0"/>
          </a:p>
        </p:txBody>
      </p:sp>
      <p:sp>
        <p:nvSpPr>
          <p:cNvPr id="4" name="Title 3">
            <a:extLst>
              <a:ext uri="{FF2B5EF4-FFF2-40B4-BE49-F238E27FC236}">
                <a16:creationId xmlns:a16="http://schemas.microsoft.com/office/drawing/2014/main" id="{1AEE6764-BCD9-4C0F-8D7F-6DAB3E0116B1}"/>
              </a:ext>
            </a:extLst>
          </p:cNvPr>
          <p:cNvSpPr>
            <a:spLocks noGrp="1"/>
          </p:cNvSpPr>
          <p:nvPr>
            <p:ph type="title"/>
          </p:nvPr>
        </p:nvSpPr>
        <p:spPr>
          <a:xfrm>
            <a:off x="4859338" y="195263"/>
            <a:ext cx="3681797" cy="504825"/>
          </a:xfrm>
        </p:spPr>
        <p:txBody>
          <a:bodyPr/>
          <a:lstStyle>
            <a:lvl1pPr>
              <a:defRPr/>
            </a:lvl1pPr>
          </a:lstStyle>
          <a:p>
            <a:r>
              <a:rPr lang="en-GB"/>
              <a:t>Click to edit Master title style</a:t>
            </a:r>
            <a:endParaRPr lang="en-US" dirty="0"/>
          </a:p>
        </p:txBody>
      </p:sp>
      <p:sp>
        <p:nvSpPr>
          <p:cNvPr id="9" name="Date Placeholder 8">
            <a:extLst>
              <a:ext uri="{FF2B5EF4-FFF2-40B4-BE49-F238E27FC236}">
                <a16:creationId xmlns:a16="http://schemas.microsoft.com/office/drawing/2014/main" id="{10B3F087-DB20-4A94-AB80-B37ECB4779CB}"/>
              </a:ext>
            </a:extLst>
          </p:cNvPr>
          <p:cNvSpPr>
            <a:spLocks noGrp="1"/>
          </p:cNvSpPr>
          <p:nvPr>
            <p:ph type="dt" sz="half" idx="26"/>
          </p:nvPr>
        </p:nvSpPr>
        <p:spPr/>
        <p:txBody>
          <a:bodyPr/>
          <a:lstStyle/>
          <a:p>
            <a:endParaRPr lang="en-US" dirty="0"/>
          </a:p>
        </p:txBody>
      </p:sp>
      <p:sp>
        <p:nvSpPr>
          <p:cNvPr id="10" name="Footer Placeholder 9">
            <a:extLst>
              <a:ext uri="{FF2B5EF4-FFF2-40B4-BE49-F238E27FC236}">
                <a16:creationId xmlns:a16="http://schemas.microsoft.com/office/drawing/2014/main" id="{9C6D60D1-99A0-4A98-BC8E-3EF57AA94001}"/>
              </a:ext>
            </a:extLst>
          </p:cNvPr>
          <p:cNvSpPr>
            <a:spLocks noGrp="1"/>
          </p:cNvSpPr>
          <p:nvPr>
            <p:ph type="ftr" sz="quarter" idx="27"/>
          </p:nvPr>
        </p:nvSpPr>
        <p:spPr/>
        <p:txBody>
          <a:bodyPr/>
          <a:lstStyle/>
          <a:p>
            <a:endParaRPr lang="en-US" dirty="0"/>
          </a:p>
        </p:txBody>
      </p:sp>
      <p:sp>
        <p:nvSpPr>
          <p:cNvPr id="11" name="Slide Number Placeholder 10">
            <a:extLst>
              <a:ext uri="{FF2B5EF4-FFF2-40B4-BE49-F238E27FC236}">
                <a16:creationId xmlns:a16="http://schemas.microsoft.com/office/drawing/2014/main" id="{676BAC64-3B0D-463F-8B20-473CDA4BD824}"/>
              </a:ext>
            </a:extLst>
          </p:cNvPr>
          <p:cNvSpPr>
            <a:spLocks noGrp="1"/>
          </p:cNvSpPr>
          <p:nvPr>
            <p:ph type="sldNum" sz="quarter" idx="28"/>
          </p:nvPr>
        </p:nvSpPr>
        <p:spPr/>
        <p:txBody>
          <a:bodyPr/>
          <a:lstStyle/>
          <a:p>
            <a:fld id="{82F89014-7F8D-47C1-8D79-17A715C9D2BB}" type="slidenum">
              <a:rPr lang="en-US" smtClean="0"/>
              <a:pPr/>
              <a:t>‹#›</a:t>
            </a:fld>
            <a:endParaRPr lang="en-US" dirty="0"/>
          </a:p>
        </p:txBody>
      </p:sp>
    </p:spTree>
    <p:extLst>
      <p:ext uri="{BB962C8B-B14F-4D97-AF65-F5344CB8AC3E}">
        <p14:creationId xmlns:p14="http://schemas.microsoft.com/office/powerpoint/2010/main" val="3147050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 text and image (right large)">
    <p:spTree>
      <p:nvGrpSpPr>
        <p:cNvPr id="1" name=""/>
        <p:cNvGrpSpPr/>
        <p:nvPr/>
      </p:nvGrpSpPr>
      <p:grpSpPr>
        <a:xfrm>
          <a:off x="0" y="0"/>
          <a:ext cx="0" cy="0"/>
          <a:chOff x="0" y="0"/>
          <a:chExt cx="0" cy="0"/>
        </a:xfrm>
      </p:grpSpPr>
      <p:sp>
        <p:nvSpPr>
          <p:cNvPr id="15" name="Picture Placeholder 9"/>
          <p:cNvSpPr>
            <a:spLocks noGrp="1"/>
          </p:cNvSpPr>
          <p:nvPr>
            <p:ph type="pic" sz="quarter" idx="14" hasCustomPrompt="1"/>
          </p:nvPr>
        </p:nvSpPr>
        <p:spPr>
          <a:xfrm>
            <a:off x="3505335" y="835025"/>
            <a:ext cx="5062402" cy="3897313"/>
          </a:xfrm>
          <a:prstGeom prst="rect">
            <a:avLst/>
          </a:prstGeom>
          <a:solidFill>
            <a:schemeClr val="accent6"/>
          </a:solidFill>
        </p:spPr>
        <p:txBody>
          <a:bodyPr tIns="2232000"/>
          <a:lstStyle>
            <a:lvl1pPr marL="0" indent="0" algn="ctr">
              <a:lnSpc>
                <a:spcPct val="100000"/>
              </a:lnSpc>
              <a:buFontTx/>
              <a:buNone/>
              <a:defRPr>
                <a:solidFill>
                  <a:schemeClr val="tx1"/>
                </a:solidFill>
              </a:defRPr>
            </a:lvl1pPr>
          </a:lstStyle>
          <a:p>
            <a:r>
              <a:rPr lang="en-US" noProof="0"/>
              <a:t>Drag picture to placeholder or click icon to add</a:t>
            </a:r>
            <a:endParaRPr lang="en-US" noProof="0" dirty="0"/>
          </a:p>
        </p:txBody>
      </p:sp>
      <p:sp>
        <p:nvSpPr>
          <p:cNvPr id="8" name="Text Placeholder 8"/>
          <p:cNvSpPr>
            <a:spLocks noGrp="1"/>
          </p:cNvSpPr>
          <p:nvPr>
            <p:ph type="body" sz="quarter" idx="24" hasCustomPrompt="1"/>
          </p:nvPr>
        </p:nvSpPr>
        <p:spPr>
          <a:xfrm>
            <a:off x="576264" y="835025"/>
            <a:ext cx="2641070" cy="3897313"/>
          </a:xfrm>
          <a:prstGeom prst="rect">
            <a:avLst/>
          </a:prstGeom>
        </p:spPr>
        <p:txBody>
          <a:bodyPr>
            <a:normAutofit/>
          </a:bodyPr>
          <a:lstStyle>
            <a:lvl1pPr marL="0" indent="0">
              <a:lnSpc>
                <a:spcPct val="100000"/>
              </a:lnSpc>
              <a:buFont typeface="Arial" charset="0"/>
              <a:buNone/>
              <a:defRPr sz="1600" b="0"/>
            </a:lvl1pPr>
            <a:lvl2pPr marL="360363" indent="-360363">
              <a:lnSpc>
                <a:spcPct val="100000"/>
              </a:lnSpc>
              <a:buFont typeface="+mj-lt"/>
              <a:buAutoNum type="arabicPeriod"/>
              <a:defRPr sz="1600" b="0"/>
            </a:lvl2pPr>
            <a:lvl3pPr marL="365125" indent="0">
              <a:lnSpc>
                <a:spcPct val="100000"/>
              </a:lnSpc>
              <a:buFont typeface="Arial" charset="0"/>
              <a:buNone/>
              <a:defRPr sz="1600" b="0"/>
            </a:lvl3pPr>
            <a:lvl4pPr marL="549275" indent="0">
              <a:lnSpc>
                <a:spcPct val="100000"/>
              </a:lnSpc>
              <a:buNone/>
              <a:tabLst/>
              <a:defRPr sz="1600" b="0"/>
            </a:lvl4pPr>
            <a:lvl5pPr marL="725488" indent="0">
              <a:lnSpc>
                <a:spcPct val="100000"/>
              </a:lnSpc>
              <a:buFont typeface="Arial" charset="0"/>
              <a:buNone/>
              <a:defRPr sz="1600" b="0" baseline="0"/>
            </a:lvl5pPr>
          </a:lstStyle>
          <a:p>
            <a:pPr lvl="0"/>
            <a:r>
              <a:rPr lang="en-US"/>
              <a:t>Click to add text</a:t>
            </a:r>
            <a:endParaRPr lang="en-US" dirty="0"/>
          </a:p>
        </p:txBody>
      </p:sp>
      <p:sp>
        <p:nvSpPr>
          <p:cNvPr id="2" name="Titel 1">
            <a:extLst>
              <a:ext uri="{FF2B5EF4-FFF2-40B4-BE49-F238E27FC236}">
                <a16:creationId xmlns:a16="http://schemas.microsoft.com/office/drawing/2014/main" id="{D82C27FB-C163-4802-BBE9-1194F6A07DDA}"/>
              </a:ext>
            </a:extLst>
          </p:cNvPr>
          <p:cNvSpPr>
            <a:spLocks noGrp="1"/>
          </p:cNvSpPr>
          <p:nvPr>
            <p:ph type="title"/>
          </p:nvPr>
        </p:nvSpPr>
        <p:spPr/>
        <p:txBody>
          <a:bodyPr/>
          <a:lstStyle>
            <a:lvl1pPr>
              <a:defRPr/>
            </a:lvl1pPr>
          </a:lstStyle>
          <a:p>
            <a:r>
              <a:rPr lang="en-GB"/>
              <a:t>Click to edit Master title style</a:t>
            </a:r>
            <a:endParaRPr lang="en-US" dirty="0"/>
          </a:p>
        </p:txBody>
      </p:sp>
      <p:sp>
        <p:nvSpPr>
          <p:cNvPr id="6" name="Date Placeholder 5">
            <a:extLst>
              <a:ext uri="{FF2B5EF4-FFF2-40B4-BE49-F238E27FC236}">
                <a16:creationId xmlns:a16="http://schemas.microsoft.com/office/drawing/2014/main" id="{15946856-8546-4DA9-9A8E-E5AE5A89C49C}"/>
              </a:ext>
            </a:extLst>
          </p:cNvPr>
          <p:cNvSpPr>
            <a:spLocks noGrp="1"/>
          </p:cNvSpPr>
          <p:nvPr>
            <p:ph type="dt" sz="half" idx="25"/>
          </p:nvPr>
        </p:nvSpPr>
        <p:spPr/>
        <p:txBody>
          <a:bodyPr/>
          <a:lstStyle/>
          <a:p>
            <a:endParaRPr lang="en-US" dirty="0"/>
          </a:p>
        </p:txBody>
      </p:sp>
      <p:sp>
        <p:nvSpPr>
          <p:cNvPr id="7" name="Footer Placeholder 6">
            <a:extLst>
              <a:ext uri="{FF2B5EF4-FFF2-40B4-BE49-F238E27FC236}">
                <a16:creationId xmlns:a16="http://schemas.microsoft.com/office/drawing/2014/main" id="{175E8465-767D-44BA-B892-E9FA43E13D51}"/>
              </a:ext>
            </a:extLst>
          </p:cNvPr>
          <p:cNvSpPr>
            <a:spLocks noGrp="1"/>
          </p:cNvSpPr>
          <p:nvPr>
            <p:ph type="ftr" sz="quarter" idx="26"/>
          </p:nvPr>
        </p:nvSpPr>
        <p:spPr/>
        <p:txBody>
          <a:bodyPr/>
          <a:lstStyle/>
          <a:p>
            <a:endParaRPr lang="en-US" dirty="0"/>
          </a:p>
        </p:txBody>
      </p:sp>
      <p:sp>
        <p:nvSpPr>
          <p:cNvPr id="9" name="Slide Number Placeholder 8">
            <a:extLst>
              <a:ext uri="{FF2B5EF4-FFF2-40B4-BE49-F238E27FC236}">
                <a16:creationId xmlns:a16="http://schemas.microsoft.com/office/drawing/2014/main" id="{6786D917-89B9-4999-9898-0406930D63BE}"/>
              </a:ext>
            </a:extLst>
          </p:cNvPr>
          <p:cNvSpPr>
            <a:spLocks noGrp="1"/>
          </p:cNvSpPr>
          <p:nvPr>
            <p:ph type="sldNum" sz="quarter" idx="27"/>
          </p:nvPr>
        </p:nvSpPr>
        <p:spPr/>
        <p:txBody>
          <a:bodyPr/>
          <a:lstStyle/>
          <a:p>
            <a:fld id="{82F89014-7F8D-47C1-8D79-17A715C9D2BB}" type="slidenum">
              <a:rPr lang="en-US" smtClean="0"/>
              <a:pPr/>
              <a:t>‹#›</a:t>
            </a:fld>
            <a:endParaRPr lang="en-US" dirty="0"/>
          </a:p>
        </p:txBody>
      </p:sp>
    </p:spTree>
    <p:extLst>
      <p:ext uri="{BB962C8B-B14F-4D97-AF65-F5344CB8AC3E}">
        <p14:creationId xmlns:p14="http://schemas.microsoft.com/office/powerpoint/2010/main" val="3945124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le, text and image (right large) - 2">
    <p:spTree>
      <p:nvGrpSpPr>
        <p:cNvPr id="1" name=""/>
        <p:cNvGrpSpPr/>
        <p:nvPr/>
      </p:nvGrpSpPr>
      <p:grpSpPr>
        <a:xfrm>
          <a:off x="0" y="0"/>
          <a:ext cx="0" cy="0"/>
          <a:chOff x="0" y="0"/>
          <a:chExt cx="0" cy="0"/>
        </a:xfrm>
      </p:grpSpPr>
      <p:sp>
        <p:nvSpPr>
          <p:cNvPr id="15" name="Picture Placeholder 9"/>
          <p:cNvSpPr>
            <a:spLocks noGrp="1"/>
          </p:cNvSpPr>
          <p:nvPr>
            <p:ph type="pic" sz="quarter" idx="14" hasCustomPrompt="1"/>
          </p:nvPr>
        </p:nvSpPr>
        <p:spPr>
          <a:xfrm>
            <a:off x="3505335" y="835025"/>
            <a:ext cx="5062402" cy="3897313"/>
          </a:xfrm>
          <a:prstGeom prst="roundRect">
            <a:avLst>
              <a:gd name="adj" fmla="val 4402"/>
            </a:avLst>
          </a:prstGeom>
          <a:solidFill>
            <a:schemeClr val="accent6"/>
          </a:solidFill>
          <a:effectLst/>
          <a:extLst>
            <a:ext uri="{53640926-AAD7-44D8-BBD7-CCE9431645EC}">
              <a14:shadowObscured xmlns:a14="http://schemas.microsoft.com/office/drawing/2010/main"/>
            </a:ext>
          </a:extLst>
        </p:spPr>
        <p:txBody>
          <a:bodyPr lIns="0" tIns="2232000" rIns="0" bIns="0"/>
          <a:lstStyle>
            <a:lvl1pPr marL="0" indent="0" algn="ctr">
              <a:lnSpc>
                <a:spcPct val="100000"/>
              </a:lnSpc>
              <a:buFontTx/>
              <a:buNone/>
              <a:defRPr>
                <a:solidFill>
                  <a:schemeClr val="tx1"/>
                </a:solidFill>
              </a:defRPr>
            </a:lvl1pPr>
          </a:lstStyle>
          <a:p>
            <a:r>
              <a:rPr lang="en-US" noProof="0"/>
              <a:t>Drag picture to placeholder or click icon to add</a:t>
            </a:r>
            <a:endParaRPr lang="en-US" noProof="0" dirty="0"/>
          </a:p>
        </p:txBody>
      </p:sp>
      <p:sp>
        <p:nvSpPr>
          <p:cNvPr id="8" name="Text Placeholder 8"/>
          <p:cNvSpPr>
            <a:spLocks noGrp="1"/>
          </p:cNvSpPr>
          <p:nvPr>
            <p:ph type="body" sz="quarter" idx="24" hasCustomPrompt="1"/>
          </p:nvPr>
        </p:nvSpPr>
        <p:spPr>
          <a:xfrm>
            <a:off x="576264" y="835025"/>
            <a:ext cx="2641070" cy="3897313"/>
          </a:xfrm>
          <a:prstGeom prst="rect">
            <a:avLst/>
          </a:prstGeom>
        </p:spPr>
        <p:txBody>
          <a:bodyPr>
            <a:normAutofit/>
          </a:bodyPr>
          <a:lstStyle>
            <a:lvl1pPr marL="0" indent="0">
              <a:lnSpc>
                <a:spcPct val="100000"/>
              </a:lnSpc>
              <a:buFont typeface="Arial" charset="0"/>
              <a:buNone/>
              <a:defRPr sz="1600" b="0"/>
            </a:lvl1pPr>
            <a:lvl2pPr marL="360363" indent="-360363">
              <a:lnSpc>
                <a:spcPct val="100000"/>
              </a:lnSpc>
              <a:buFont typeface="+mj-lt"/>
              <a:buAutoNum type="arabicPeriod"/>
              <a:defRPr sz="1600" b="0"/>
            </a:lvl2pPr>
            <a:lvl3pPr marL="365125" indent="0">
              <a:lnSpc>
                <a:spcPct val="100000"/>
              </a:lnSpc>
              <a:buFont typeface="Arial" charset="0"/>
              <a:buNone/>
              <a:defRPr sz="1600" b="0"/>
            </a:lvl3pPr>
            <a:lvl4pPr marL="549275" indent="0">
              <a:lnSpc>
                <a:spcPct val="100000"/>
              </a:lnSpc>
              <a:buNone/>
              <a:tabLst/>
              <a:defRPr sz="1600" b="0"/>
            </a:lvl4pPr>
            <a:lvl5pPr marL="725488" indent="0">
              <a:lnSpc>
                <a:spcPct val="100000"/>
              </a:lnSpc>
              <a:buFont typeface="Arial" charset="0"/>
              <a:buNone/>
              <a:defRPr sz="1600" b="0" baseline="0"/>
            </a:lvl5pPr>
          </a:lstStyle>
          <a:p>
            <a:pPr lvl="0"/>
            <a:r>
              <a:rPr lang="en-US"/>
              <a:t>Click to add text</a:t>
            </a:r>
            <a:endParaRPr lang="en-US" dirty="0"/>
          </a:p>
        </p:txBody>
      </p:sp>
      <p:sp>
        <p:nvSpPr>
          <p:cNvPr id="3" name="Date Placeholder 2">
            <a:extLst>
              <a:ext uri="{FF2B5EF4-FFF2-40B4-BE49-F238E27FC236}">
                <a16:creationId xmlns:a16="http://schemas.microsoft.com/office/drawing/2014/main" id="{136B6A0F-FAB0-4F8C-9459-30EDA0835272}"/>
              </a:ext>
            </a:extLst>
          </p:cNvPr>
          <p:cNvSpPr>
            <a:spLocks noGrp="1"/>
          </p:cNvSpPr>
          <p:nvPr>
            <p:ph type="dt" sz="half" idx="25"/>
          </p:nvPr>
        </p:nvSpPr>
        <p:spPr/>
        <p:txBody>
          <a:bodyPr/>
          <a:lstStyle/>
          <a:p>
            <a:endParaRPr lang="en-US" dirty="0"/>
          </a:p>
        </p:txBody>
      </p:sp>
      <p:sp>
        <p:nvSpPr>
          <p:cNvPr id="4" name="Footer Placeholder 3">
            <a:extLst>
              <a:ext uri="{FF2B5EF4-FFF2-40B4-BE49-F238E27FC236}">
                <a16:creationId xmlns:a16="http://schemas.microsoft.com/office/drawing/2014/main" id="{B59A77CE-E662-481F-BCC4-5E6BB30CACEC}"/>
              </a:ext>
            </a:extLst>
          </p:cNvPr>
          <p:cNvSpPr>
            <a:spLocks noGrp="1"/>
          </p:cNvSpPr>
          <p:nvPr>
            <p:ph type="ftr" sz="quarter" idx="26"/>
          </p:nvPr>
        </p:nvSpPr>
        <p:spPr/>
        <p:txBody>
          <a:bodyPr/>
          <a:lstStyle/>
          <a:p>
            <a:endParaRPr lang="en-US" dirty="0"/>
          </a:p>
        </p:txBody>
      </p:sp>
      <p:sp>
        <p:nvSpPr>
          <p:cNvPr id="5" name="Slide Number Placeholder 4">
            <a:extLst>
              <a:ext uri="{FF2B5EF4-FFF2-40B4-BE49-F238E27FC236}">
                <a16:creationId xmlns:a16="http://schemas.microsoft.com/office/drawing/2014/main" id="{F5D6AD45-0EAC-4DBD-8C61-C0F4ACB53601}"/>
              </a:ext>
            </a:extLst>
          </p:cNvPr>
          <p:cNvSpPr>
            <a:spLocks noGrp="1"/>
          </p:cNvSpPr>
          <p:nvPr>
            <p:ph type="sldNum" sz="quarter" idx="27"/>
          </p:nvPr>
        </p:nvSpPr>
        <p:spPr/>
        <p:txBody>
          <a:bodyPr/>
          <a:lstStyle/>
          <a:p>
            <a:fld id="{82F89014-7F8D-47C1-8D79-17A715C9D2BB}" type="slidenum">
              <a:rPr lang="en-US" smtClean="0"/>
              <a:pPr/>
              <a:t>‹#›</a:t>
            </a:fld>
            <a:endParaRPr lang="en-US" dirty="0"/>
          </a:p>
        </p:txBody>
      </p:sp>
      <p:sp>
        <p:nvSpPr>
          <p:cNvPr id="2" name="Titel 1">
            <a:extLst>
              <a:ext uri="{FF2B5EF4-FFF2-40B4-BE49-F238E27FC236}">
                <a16:creationId xmlns:a16="http://schemas.microsoft.com/office/drawing/2014/main" id="{D82C27FB-C163-4802-BBE9-1194F6A07DDA}"/>
              </a:ext>
            </a:extLst>
          </p:cNvPr>
          <p:cNvSpPr>
            <a:spLocks noGrp="1"/>
          </p:cNvSpPr>
          <p:nvPr>
            <p:ph type="title"/>
          </p:nvPr>
        </p:nvSpPr>
        <p:spPr/>
        <p:txBody>
          <a:bodyPr/>
          <a:lstStyle>
            <a:lvl1pPr>
              <a:defRPr/>
            </a:lvl1pPr>
          </a:lstStyle>
          <a:p>
            <a:r>
              <a:rPr lang="en-GB"/>
              <a:t>Click to edit Master title style</a:t>
            </a:r>
            <a:endParaRPr lang="en-US" dirty="0"/>
          </a:p>
        </p:txBody>
      </p:sp>
    </p:spTree>
    <p:extLst>
      <p:ext uri="{BB962C8B-B14F-4D97-AF65-F5344CB8AC3E}">
        <p14:creationId xmlns:p14="http://schemas.microsoft.com/office/powerpoint/2010/main" val="14869483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text and image (right small)">
    <p:spTree>
      <p:nvGrpSpPr>
        <p:cNvPr id="1" name=""/>
        <p:cNvGrpSpPr/>
        <p:nvPr/>
      </p:nvGrpSpPr>
      <p:grpSpPr>
        <a:xfrm>
          <a:off x="0" y="0"/>
          <a:ext cx="0" cy="0"/>
          <a:chOff x="0" y="0"/>
          <a:chExt cx="0" cy="0"/>
        </a:xfrm>
      </p:grpSpPr>
      <p:sp>
        <p:nvSpPr>
          <p:cNvPr id="10" name="Picture Placeholder 9"/>
          <p:cNvSpPr>
            <a:spLocks noGrp="1"/>
          </p:cNvSpPr>
          <p:nvPr>
            <p:ph type="pic" sz="quarter" idx="14" hasCustomPrompt="1"/>
          </p:nvPr>
        </p:nvSpPr>
        <p:spPr>
          <a:xfrm>
            <a:off x="4859336" y="835025"/>
            <a:ext cx="3708401" cy="3897313"/>
          </a:xfrm>
          <a:prstGeom prst="rect">
            <a:avLst/>
          </a:prstGeom>
          <a:solidFill>
            <a:schemeClr val="accent6"/>
          </a:solidFill>
        </p:spPr>
        <p:txBody>
          <a:bodyPr tIns="2232000"/>
          <a:lstStyle>
            <a:lvl1pPr marL="0" indent="0" algn="ctr">
              <a:lnSpc>
                <a:spcPct val="100000"/>
              </a:lnSpc>
              <a:buFontTx/>
              <a:buNone/>
              <a:defRPr>
                <a:solidFill>
                  <a:schemeClr val="tx1"/>
                </a:solidFill>
              </a:defRPr>
            </a:lvl1pPr>
          </a:lstStyle>
          <a:p>
            <a:r>
              <a:rPr lang="en-US" noProof="0"/>
              <a:t>Drag picture to placeholder or click icon to add</a:t>
            </a:r>
            <a:endParaRPr lang="en-US" noProof="0" dirty="0"/>
          </a:p>
        </p:txBody>
      </p:sp>
      <p:sp>
        <p:nvSpPr>
          <p:cNvPr id="9" name="Text Placeholder 8"/>
          <p:cNvSpPr>
            <a:spLocks noGrp="1"/>
          </p:cNvSpPr>
          <p:nvPr>
            <p:ph type="body" sz="quarter" idx="13" hasCustomPrompt="1"/>
          </p:nvPr>
        </p:nvSpPr>
        <p:spPr>
          <a:xfrm>
            <a:off x="576263" y="835025"/>
            <a:ext cx="3708400" cy="3897313"/>
          </a:xfrm>
          <a:prstGeom prst="rect">
            <a:avLst/>
          </a:prstGeom>
        </p:spPr>
        <p:txBody>
          <a:bodyPr/>
          <a:lstStyle>
            <a:lvl1pPr marL="285750" indent="-285750">
              <a:lnSpc>
                <a:spcPct val="100000"/>
              </a:lnSpc>
              <a:buFont typeface="Arial" panose="020B0604020202020204" pitchFamily="34" charset="0"/>
              <a:buChar char="•"/>
              <a:defRPr sz="1600" b="0" baseline="0"/>
            </a:lvl1pPr>
            <a:lvl2pPr marL="285750" indent="-285750">
              <a:lnSpc>
                <a:spcPct val="100000"/>
              </a:lnSpc>
              <a:buFont typeface="Arial" panose="020B0604020202020204" pitchFamily="34" charset="0"/>
              <a:buChar char="•"/>
              <a:defRPr sz="1300" b="0"/>
            </a:lvl2pPr>
            <a:lvl3pPr marL="447675" indent="-174625">
              <a:lnSpc>
                <a:spcPct val="100000"/>
              </a:lnSpc>
              <a:buFont typeface="Arial" panose="020B0604020202020204" pitchFamily="34" charset="0"/>
              <a:buChar char="−"/>
              <a:defRPr sz="1400" b="0"/>
            </a:lvl3pPr>
            <a:lvl4pPr marL="623888" indent="-176213">
              <a:lnSpc>
                <a:spcPct val="100000"/>
              </a:lnSpc>
              <a:tabLst/>
              <a:defRPr sz="1400" b="0"/>
            </a:lvl4pPr>
            <a:lvl5pPr marL="809625" indent="-185738">
              <a:lnSpc>
                <a:spcPct val="100000"/>
              </a:lnSpc>
              <a:defRPr sz="1400" b="0"/>
            </a:lvl5pPr>
            <a:lvl6pPr marL="1714500" indent="0">
              <a:buNone/>
              <a:defRPr/>
            </a:lvl6pPr>
          </a:lstStyle>
          <a:p>
            <a:pPr lvl="0"/>
            <a:r>
              <a:rPr lang="en-US"/>
              <a:t>Click to add text</a:t>
            </a:r>
          </a:p>
          <a:p>
            <a:pPr lvl="2"/>
            <a:r>
              <a:rPr lang="en-US"/>
              <a:t>Second level</a:t>
            </a:r>
          </a:p>
          <a:p>
            <a:pPr lvl="3"/>
            <a:r>
              <a:rPr lang="en-US"/>
              <a:t>Third level</a:t>
            </a:r>
          </a:p>
          <a:p>
            <a:pPr lvl="4"/>
            <a:r>
              <a:rPr lang="en-US"/>
              <a:t>Fourth level</a:t>
            </a:r>
          </a:p>
          <a:p>
            <a:pPr lvl="0"/>
            <a:endParaRPr lang="en-US" dirty="0"/>
          </a:p>
        </p:txBody>
      </p:sp>
      <p:sp>
        <p:nvSpPr>
          <p:cNvPr id="3" name="Titel 2">
            <a:extLst>
              <a:ext uri="{FF2B5EF4-FFF2-40B4-BE49-F238E27FC236}">
                <a16:creationId xmlns:a16="http://schemas.microsoft.com/office/drawing/2014/main" id="{F71526E6-52FE-4A12-AF1B-B37A25A00344}"/>
              </a:ext>
            </a:extLst>
          </p:cNvPr>
          <p:cNvSpPr>
            <a:spLocks noGrp="1"/>
          </p:cNvSpPr>
          <p:nvPr>
            <p:ph type="title"/>
          </p:nvPr>
        </p:nvSpPr>
        <p:spPr/>
        <p:txBody>
          <a:bodyPr/>
          <a:lstStyle/>
          <a:p>
            <a:r>
              <a:rPr lang="en-GB"/>
              <a:t>Click to edit Master title style</a:t>
            </a:r>
            <a:endParaRPr lang="en-US" dirty="0"/>
          </a:p>
        </p:txBody>
      </p:sp>
      <p:sp>
        <p:nvSpPr>
          <p:cNvPr id="6" name="Date Placeholder 5">
            <a:extLst>
              <a:ext uri="{FF2B5EF4-FFF2-40B4-BE49-F238E27FC236}">
                <a16:creationId xmlns:a16="http://schemas.microsoft.com/office/drawing/2014/main" id="{077FD35B-6C0E-42DE-85B1-6521194AA6A7}"/>
              </a:ext>
            </a:extLst>
          </p:cNvPr>
          <p:cNvSpPr>
            <a:spLocks noGrp="1"/>
          </p:cNvSpPr>
          <p:nvPr>
            <p:ph type="dt" sz="half" idx="15"/>
          </p:nvPr>
        </p:nvSpPr>
        <p:spPr/>
        <p:txBody>
          <a:bodyPr/>
          <a:lstStyle/>
          <a:p>
            <a:endParaRPr lang="en-US" dirty="0"/>
          </a:p>
        </p:txBody>
      </p:sp>
      <p:sp>
        <p:nvSpPr>
          <p:cNvPr id="7" name="Footer Placeholder 6">
            <a:extLst>
              <a:ext uri="{FF2B5EF4-FFF2-40B4-BE49-F238E27FC236}">
                <a16:creationId xmlns:a16="http://schemas.microsoft.com/office/drawing/2014/main" id="{BB11B6FB-578C-4F3B-A98D-5AF9DECFC4C8}"/>
              </a:ext>
            </a:extLst>
          </p:cNvPr>
          <p:cNvSpPr>
            <a:spLocks noGrp="1"/>
          </p:cNvSpPr>
          <p:nvPr>
            <p:ph type="ftr" sz="quarter" idx="16"/>
          </p:nvPr>
        </p:nvSpPr>
        <p:spPr/>
        <p:txBody>
          <a:bodyPr/>
          <a:lstStyle/>
          <a:p>
            <a:endParaRPr lang="en-US" dirty="0"/>
          </a:p>
        </p:txBody>
      </p:sp>
      <p:sp>
        <p:nvSpPr>
          <p:cNvPr id="8" name="Slide Number Placeholder 7">
            <a:extLst>
              <a:ext uri="{FF2B5EF4-FFF2-40B4-BE49-F238E27FC236}">
                <a16:creationId xmlns:a16="http://schemas.microsoft.com/office/drawing/2014/main" id="{D518D1FF-B499-48AE-A463-FCD1B03277A3}"/>
              </a:ext>
            </a:extLst>
          </p:cNvPr>
          <p:cNvSpPr>
            <a:spLocks noGrp="1"/>
          </p:cNvSpPr>
          <p:nvPr>
            <p:ph type="sldNum" sz="quarter" idx="17"/>
          </p:nvPr>
        </p:nvSpPr>
        <p:spPr/>
        <p:txBody>
          <a:bodyPr/>
          <a:lstStyle/>
          <a:p>
            <a:fld id="{82F89014-7F8D-47C1-8D79-17A715C9D2BB}" type="slidenum">
              <a:rPr lang="en-US" smtClean="0"/>
              <a:pPr/>
              <a:t>‹#›</a:t>
            </a:fld>
            <a:endParaRPr lang="en-US" dirty="0"/>
          </a:p>
        </p:txBody>
      </p:sp>
    </p:spTree>
    <p:extLst>
      <p:ext uri="{BB962C8B-B14F-4D97-AF65-F5344CB8AC3E}">
        <p14:creationId xmlns:p14="http://schemas.microsoft.com/office/powerpoint/2010/main" val="30064821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 text and image (right small) - 2">
    <p:spTree>
      <p:nvGrpSpPr>
        <p:cNvPr id="1" name=""/>
        <p:cNvGrpSpPr/>
        <p:nvPr/>
      </p:nvGrpSpPr>
      <p:grpSpPr>
        <a:xfrm>
          <a:off x="0" y="0"/>
          <a:ext cx="0" cy="0"/>
          <a:chOff x="0" y="0"/>
          <a:chExt cx="0" cy="0"/>
        </a:xfrm>
      </p:grpSpPr>
      <p:sp>
        <p:nvSpPr>
          <p:cNvPr id="10" name="Picture Placeholder 9"/>
          <p:cNvSpPr>
            <a:spLocks noGrp="1"/>
          </p:cNvSpPr>
          <p:nvPr>
            <p:ph type="pic" sz="quarter" idx="14" hasCustomPrompt="1"/>
          </p:nvPr>
        </p:nvSpPr>
        <p:spPr>
          <a:xfrm>
            <a:off x="4859336" y="835025"/>
            <a:ext cx="3708401" cy="3897313"/>
          </a:xfrm>
          <a:prstGeom prst="roundRect">
            <a:avLst>
              <a:gd name="adj" fmla="val 4626"/>
            </a:avLst>
          </a:prstGeom>
          <a:solidFill>
            <a:schemeClr val="accent6"/>
          </a:solidFill>
          <a:effectLst/>
        </p:spPr>
        <p:txBody>
          <a:bodyPr tIns="2232000"/>
          <a:lstStyle>
            <a:lvl1pPr marL="0" indent="0" algn="ctr">
              <a:lnSpc>
                <a:spcPct val="100000"/>
              </a:lnSpc>
              <a:buFontTx/>
              <a:buNone/>
              <a:defRPr>
                <a:solidFill>
                  <a:schemeClr val="tx1"/>
                </a:solidFill>
              </a:defRPr>
            </a:lvl1pPr>
          </a:lstStyle>
          <a:p>
            <a:r>
              <a:rPr lang="en-US" noProof="0"/>
              <a:t>Drag picture to placeholder or click icon to add</a:t>
            </a:r>
            <a:endParaRPr lang="en-US" noProof="0" dirty="0"/>
          </a:p>
        </p:txBody>
      </p:sp>
      <p:sp>
        <p:nvSpPr>
          <p:cNvPr id="9" name="Text Placeholder 8"/>
          <p:cNvSpPr>
            <a:spLocks noGrp="1"/>
          </p:cNvSpPr>
          <p:nvPr>
            <p:ph type="body" sz="quarter" idx="13" hasCustomPrompt="1"/>
          </p:nvPr>
        </p:nvSpPr>
        <p:spPr>
          <a:xfrm>
            <a:off x="576263" y="835025"/>
            <a:ext cx="3708400" cy="3897313"/>
          </a:xfrm>
          <a:prstGeom prst="rect">
            <a:avLst/>
          </a:prstGeom>
        </p:spPr>
        <p:txBody>
          <a:bodyPr/>
          <a:lstStyle>
            <a:lvl1pPr marL="285750" indent="-285750">
              <a:lnSpc>
                <a:spcPct val="100000"/>
              </a:lnSpc>
              <a:buFont typeface="Arial" panose="020B0604020202020204" pitchFamily="34" charset="0"/>
              <a:buChar char="•"/>
              <a:defRPr sz="1600" b="0" baseline="0"/>
            </a:lvl1pPr>
            <a:lvl2pPr marL="285750" indent="-285750">
              <a:lnSpc>
                <a:spcPct val="100000"/>
              </a:lnSpc>
              <a:buFont typeface="Arial" panose="020B0604020202020204" pitchFamily="34" charset="0"/>
              <a:buChar char="•"/>
              <a:defRPr sz="1300" b="0"/>
            </a:lvl2pPr>
            <a:lvl3pPr marL="447675" indent="-174625">
              <a:lnSpc>
                <a:spcPct val="100000"/>
              </a:lnSpc>
              <a:buFont typeface="Arial" panose="020B0604020202020204" pitchFamily="34" charset="0"/>
              <a:buChar char="−"/>
              <a:defRPr sz="1400" b="0"/>
            </a:lvl3pPr>
            <a:lvl4pPr marL="623888" indent="-176213">
              <a:lnSpc>
                <a:spcPct val="100000"/>
              </a:lnSpc>
              <a:tabLst/>
              <a:defRPr sz="1400" b="0"/>
            </a:lvl4pPr>
            <a:lvl5pPr marL="809625" indent="-185738">
              <a:lnSpc>
                <a:spcPct val="100000"/>
              </a:lnSpc>
              <a:defRPr sz="1400" b="0"/>
            </a:lvl5pPr>
            <a:lvl6pPr marL="1714500" indent="0">
              <a:buNone/>
              <a:defRPr/>
            </a:lvl6pPr>
          </a:lstStyle>
          <a:p>
            <a:pPr lvl="0"/>
            <a:r>
              <a:rPr lang="en-US"/>
              <a:t>Click to add text</a:t>
            </a:r>
          </a:p>
          <a:p>
            <a:pPr lvl="2"/>
            <a:r>
              <a:rPr lang="en-US"/>
              <a:t>Second level</a:t>
            </a:r>
          </a:p>
          <a:p>
            <a:pPr lvl="3"/>
            <a:r>
              <a:rPr lang="en-US"/>
              <a:t>Third level</a:t>
            </a:r>
          </a:p>
          <a:p>
            <a:pPr lvl="4"/>
            <a:r>
              <a:rPr lang="en-US"/>
              <a:t>Fourth level</a:t>
            </a:r>
          </a:p>
          <a:p>
            <a:pPr lvl="0"/>
            <a:endParaRPr lang="en-US" dirty="0"/>
          </a:p>
        </p:txBody>
      </p:sp>
      <p:sp>
        <p:nvSpPr>
          <p:cNvPr id="3" name="Titel 2">
            <a:extLst>
              <a:ext uri="{FF2B5EF4-FFF2-40B4-BE49-F238E27FC236}">
                <a16:creationId xmlns:a16="http://schemas.microsoft.com/office/drawing/2014/main" id="{F71526E6-52FE-4A12-AF1B-B37A25A00344}"/>
              </a:ext>
            </a:extLst>
          </p:cNvPr>
          <p:cNvSpPr>
            <a:spLocks noGrp="1"/>
          </p:cNvSpPr>
          <p:nvPr>
            <p:ph type="title"/>
          </p:nvPr>
        </p:nvSpPr>
        <p:spPr/>
        <p:txBody>
          <a:bodyPr/>
          <a:lstStyle/>
          <a:p>
            <a:r>
              <a:rPr lang="en-GB"/>
              <a:t>Click to edit Master title style</a:t>
            </a:r>
            <a:endParaRPr lang="en-US" dirty="0"/>
          </a:p>
        </p:txBody>
      </p:sp>
      <p:sp>
        <p:nvSpPr>
          <p:cNvPr id="6" name="Date Placeholder 5">
            <a:extLst>
              <a:ext uri="{FF2B5EF4-FFF2-40B4-BE49-F238E27FC236}">
                <a16:creationId xmlns:a16="http://schemas.microsoft.com/office/drawing/2014/main" id="{D7DD8DB3-C531-4BAF-94DF-B0A78EC7175A}"/>
              </a:ext>
            </a:extLst>
          </p:cNvPr>
          <p:cNvSpPr>
            <a:spLocks noGrp="1"/>
          </p:cNvSpPr>
          <p:nvPr>
            <p:ph type="dt" sz="half" idx="15"/>
          </p:nvPr>
        </p:nvSpPr>
        <p:spPr/>
        <p:txBody>
          <a:bodyPr/>
          <a:lstStyle/>
          <a:p>
            <a:endParaRPr lang="en-US" dirty="0"/>
          </a:p>
        </p:txBody>
      </p:sp>
      <p:sp>
        <p:nvSpPr>
          <p:cNvPr id="7" name="Footer Placeholder 6">
            <a:extLst>
              <a:ext uri="{FF2B5EF4-FFF2-40B4-BE49-F238E27FC236}">
                <a16:creationId xmlns:a16="http://schemas.microsoft.com/office/drawing/2014/main" id="{8344BE83-BA14-49B6-A392-4BAD50F8603E}"/>
              </a:ext>
            </a:extLst>
          </p:cNvPr>
          <p:cNvSpPr>
            <a:spLocks noGrp="1"/>
          </p:cNvSpPr>
          <p:nvPr>
            <p:ph type="ftr" sz="quarter" idx="16"/>
          </p:nvPr>
        </p:nvSpPr>
        <p:spPr/>
        <p:txBody>
          <a:bodyPr/>
          <a:lstStyle/>
          <a:p>
            <a:endParaRPr lang="en-US" dirty="0"/>
          </a:p>
        </p:txBody>
      </p:sp>
      <p:sp>
        <p:nvSpPr>
          <p:cNvPr id="11" name="Slide Number Placeholder 10">
            <a:extLst>
              <a:ext uri="{FF2B5EF4-FFF2-40B4-BE49-F238E27FC236}">
                <a16:creationId xmlns:a16="http://schemas.microsoft.com/office/drawing/2014/main" id="{3F0C4FF9-2E18-439F-BB75-2227EBAD5880}"/>
              </a:ext>
            </a:extLst>
          </p:cNvPr>
          <p:cNvSpPr>
            <a:spLocks noGrp="1"/>
          </p:cNvSpPr>
          <p:nvPr>
            <p:ph type="sldNum" sz="quarter" idx="17"/>
          </p:nvPr>
        </p:nvSpPr>
        <p:spPr/>
        <p:txBody>
          <a:bodyPr/>
          <a:lstStyle/>
          <a:p>
            <a:fld id="{82F89014-7F8D-47C1-8D79-17A715C9D2BB}" type="slidenum">
              <a:rPr lang="en-US" smtClean="0"/>
              <a:pPr/>
              <a:t>‹#›</a:t>
            </a:fld>
            <a:endParaRPr lang="en-US" dirty="0"/>
          </a:p>
        </p:txBody>
      </p:sp>
    </p:spTree>
    <p:extLst>
      <p:ext uri="{BB962C8B-B14F-4D97-AF65-F5344CB8AC3E}">
        <p14:creationId xmlns:p14="http://schemas.microsoft.com/office/powerpoint/2010/main" val="2619120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 and image (wide)">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EBA7FD14-63CD-42B5-8123-E0D2D06AE6A3}"/>
              </a:ext>
            </a:extLst>
          </p:cNvPr>
          <p:cNvSpPr>
            <a:spLocks noGrp="1"/>
          </p:cNvSpPr>
          <p:nvPr>
            <p:ph type="title"/>
          </p:nvPr>
        </p:nvSpPr>
        <p:spPr/>
        <p:txBody>
          <a:bodyPr/>
          <a:lstStyle/>
          <a:p>
            <a:r>
              <a:rPr lang="en-GB"/>
              <a:t>Click to edit Master title style</a:t>
            </a:r>
            <a:endParaRPr lang="en-US" dirty="0"/>
          </a:p>
        </p:txBody>
      </p:sp>
      <p:sp>
        <p:nvSpPr>
          <p:cNvPr id="4" name="Date Placeholder 3">
            <a:extLst>
              <a:ext uri="{FF2B5EF4-FFF2-40B4-BE49-F238E27FC236}">
                <a16:creationId xmlns:a16="http://schemas.microsoft.com/office/drawing/2014/main" id="{50D40CD0-E62A-40D6-A9A7-E90A7941CF89}"/>
              </a:ext>
            </a:extLst>
          </p:cNvPr>
          <p:cNvSpPr>
            <a:spLocks noGrp="1"/>
          </p:cNvSpPr>
          <p:nvPr>
            <p:ph type="dt" sz="half" idx="17"/>
          </p:nvPr>
        </p:nvSpPr>
        <p:spPr/>
        <p:txBody>
          <a:bodyPr/>
          <a:lstStyle/>
          <a:p>
            <a:endParaRPr lang="en-US" dirty="0"/>
          </a:p>
        </p:txBody>
      </p:sp>
      <p:sp>
        <p:nvSpPr>
          <p:cNvPr id="7" name="Footer Placeholder 6">
            <a:extLst>
              <a:ext uri="{FF2B5EF4-FFF2-40B4-BE49-F238E27FC236}">
                <a16:creationId xmlns:a16="http://schemas.microsoft.com/office/drawing/2014/main" id="{6871E6EE-F796-4FC9-A7D0-4C318002A703}"/>
              </a:ext>
            </a:extLst>
          </p:cNvPr>
          <p:cNvSpPr>
            <a:spLocks noGrp="1"/>
          </p:cNvSpPr>
          <p:nvPr>
            <p:ph type="ftr" sz="quarter" idx="18"/>
          </p:nvPr>
        </p:nvSpPr>
        <p:spPr/>
        <p:txBody>
          <a:bodyPr/>
          <a:lstStyle/>
          <a:p>
            <a:endParaRPr lang="en-US" dirty="0"/>
          </a:p>
        </p:txBody>
      </p:sp>
      <p:sp>
        <p:nvSpPr>
          <p:cNvPr id="8" name="Slide Number Placeholder 7">
            <a:extLst>
              <a:ext uri="{FF2B5EF4-FFF2-40B4-BE49-F238E27FC236}">
                <a16:creationId xmlns:a16="http://schemas.microsoft.com/office/drawing/2014/main" id="{8AA59B62-65E5-4805-9C65-6AB0D3219CEE}"/>
              </a:ext>
            </a:extLst>
          </p:cNvPr>
          <p:cNvSpPr>
            <a:spLocks noGrp="1"/>
          </p:cNvSpPr>
          <p:nvPr>
            <p:ph type="sldNum" sz="quarter" idx="19"/>
          </p:nvPr>
        </p:nvSpPr>
        <p:spPr/>
        <p:txBody>
          <a:bodyPr/>
          <a:lstStyle/>
          <a:p>
            <a:fld id="{82F89014-7F8D-47C1-8D79-17A715C9D2BB}" type="slidenum">
              <a:rPr lang="en-US" smtClean="0"/>
              <a:pPr/>
              <a:t>‹#›</a:t>
            </a:fld>
            <a:endParaRPr lang="en-US" dirty="0"/>
          </a:p>
        </p:txBody>
      </p:sp>
      <p:sp>
        <p:nvSpPr>
          <p:cNvPr id="5" name="Picture Placeholder 4">
            <a:extLst>
              <a:ext uri="{FF2B5EF4-FFF2-40B4-BE49-F238E27FC236}">
                <a16:creationId xmlns:a16="http://schemas.microsoft.com/office/drawing/2014/main" id="{41D87977-6410-4861-821B-247A28DFF45D}"/>
              </a:ext>
            </a:extLst>
          </p:cNvPr>
          <p:cNvSpPr>
            <a:spLocks noGrp="1"/>
          </p:cNvSpPr>
          <p:nvPr>
            <p:ph type="pic" sz="quarter" idx="20" hasCustomPrompt="1"/>
          </p:nvPr>
        </p:nvSpPr>
        <p:spPr>
          <a:xfrm>
            <a:off x="576263" y="835025"/>
            <a:ext cx="7991475" cy="3897313"/>
          </a:xfrm>
          <a:solidFill>
            <a:schemeClr val="accent6"/>
          </a:solidFill>
        </p:spPr>
        <p:txBody>
          <a:bodyPr tIns="2232000"/>
          <a:lstStyle>
            <a:lvl1pPr marL="0" indent="0" algn="ctr">
              <a:buNone/>
              <a:defRPr>
                <a:solidFill>
                  <a:schemeClr val="tx1"/>
                </a:solidFill>
              </a:defRPr>
            </a:lvl1pPr>
          </a:lstStyle>
          <a:p>
            <a:pPr marL="0" marR="0" lvl="0" indent="0" algn="ctr" defTabSz="685800" rtl="0" eaLnBrk="1" fontAlgn="auto" latinLnBrk="0" hangingPunct="1">
              <a:lnSpc>
                <a:spcPct val="100000"/>
              </a:lnSpc>
              <a:spcBef>
                <a:spcPts val="0"/>
              </a:spcBef>
              <a:spcAft>
                <a:spcPts val="600"/>
              </a:spcAft>
              <a:buClr>
                <a:srgbClr val="FF6C00"/>
              </a:buClr>
              <a:buSzTx/>
              <a:buFont typeface="Arial" panose="020B0604020202020204" pitchFamily="34" charset="0"/>
              <a:buNone/>
              <a:tabLst>
                <a:tab pos="266700" algn="l"/>
              </a:tabLst>
              <a:defRPr/>
            </a:pPr>
            <a:r>
              <a:rPr lang="en-US" noProof="0"/>
              <a:t>Drag picture to placeholder or click icon to add</a:t>
            </a:r>
            <a:endParaRPr lang="en-US" noProof="0" dirty="0"/>
          </a:p>
        </p:txBody>
      </p:sp>
    </p:spTree>
    <p:extLst>
      <p:ext uri="{BB962C8B-B14F-4D97-AF65-F5344CB8AC3E}">
        <p14:creationId xmlns:p14="http://schemas.microsoft.com/office/powerpoint/2010/main" val="1726705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showMasterSp="0" preserve="1" userDrawn="1">
  <p:cSld name="slide with video background">
    <p:spTree>
      <p:nvGrpSpPr>
        <p:cNvPr id="1" name=""/>
        <p:cNvGrpSpPr/>
        <p:nvPr/>
      </p:nvGrpSpPr>
      <p:grpSpPr>
        <a:xfrm>
          <a:off x="0" y="0"/>
          <a:ext cx="0" cy="0"/>
          <a:chOff x="0" y="0"/>
          <a:chExt cx="0" cy="0"/>
        </a:xfrm>
      </p:grpSpPr>
      <p:sp>
        <p:nvSpPr>
          <p:cNvPr id="4" name="Media Placeholder 3">
            <a:extLst>
              <a:ext uri="{FF2B5EF4-FFF2-40B4-BE49-F238E27FC236}">
                <a16:creationId xmlns:a16="http://schemas.microsoft.com/office/drawing/2014/main" id="{61EF6098-F062-48C8-804B-4CB80BE90332}"/>
              </a:ext>
            </a:extLst>
          </p:cNvPr>
          <p:cNvSpPr>
            <a:spLocks noGrp="1"/>
          </p:cNvSpPr>
          <p:nvPr>
            <p:ph type="media" sz="quarter" idx="17" hasCustomPrompt="1"/>
          </p:nvPr>
        </p:nvSpPr>
        <p:spPr>
          <a:xfrm>
            <a:off x="0" y="0"/>
            <a:ext cx="9144000" cy="5143500"/>
          </a:xfrm>
          <a:solidFill>
            <a:srgbClr val="3E4043">
              <a:alpha val="14902"/>
            </a:srgbClr>
          </a:solidFill>
        </p:spPr>
        <p:txBody>
          <a:bodyPr/>
          <a:lstStyle>
            <a:lvl1pPr marL="0" indent="0" algn="ctr">
              <a:buNone/>
              <a:defRPr/>
            </a:lvl1pPr>
          </a:lstStyle>
          <a:p>
            <a:pPr marL="0" marR="0" lvl="0" indent="0" algn="l" defTabSz="685800" rtl="0" eaLnBrk="1" fontAlgn="auto" latinLnBrk="0" hangingPunct="1">
              <a:lnSpc>
                <a:spcPct val="100000"/>
              </a:lnSpc>
              <a:spcBef>
                <a:spcPts val="0"/>
              </a:spcBef>
              <a:spcAft>
                <a:spcPts val="600"/>
              </a:spcAft>
              <a:buClr>
                <a:srgbClr val="FF6C00"/>
              </a:buClr>
              <a:buSzTx/>
              <a:buFont typeface="Arial" panose="020B0604020202020204" pitchFamily="34" charset="0"/>
              <a:buNone/>
              <a:tabLst>
                <a:tab pos="266700" algn="l"/>
              </a:tabLst>
              <a:defRPr/>
            </a:pPr>
            <a:r>
              <a:rPr lang="en-US" noProof="0"/>
              <a:t>Drag movie to placeholder or click icon to add</a:t>
            </a:r>
            <a:endParaRPr lang="en-US" noProof="0" dirty="0"/>
          </a:p>
        </p:txBody>
      </p:sp>
      <p:sp>
        <p:nvSpPr>
          <p:cNvPr id="3" name="Title 2">
            <a:extLst>
              <a:ext uri="{FF2B5EF4-FFF2-40B4-BE49-F238E27FC236}">
                <a16:creationId xmlns:a16="http://schemas.microsoft.com/office/drawing/2014/main" id="{9DE8C169-6D44-4FAB-8862-F0E9E8469FD6}"/>
              </a:ext>
            </a:extLst>
          </p:cNvPr>
          <p:cNvSpPr>
            <a:spLocks noGrp="1"/>
          </p:cNvSpPr>
          <p:nvPr>
            <p:ph type="title"/>
          </p:nvPr>
        </p:nvSpPr>
        <p:spPr>
          <a:xfrm>
            <a:off x="576263" y="4227513"/>
            <a:ext cx="7991474" cy="504825"/>
          </a:xfrm>
        </p:spPr>
        <p:txBody>
          <a:bodyPr/>
          <a:lstStyle>
            <a:lvl1pPr>
              <a:defRPr>
                <a:solidFill>
                  <a:schemeClr val="bg1"/>
                </a:solidFill>
              </a:defRPr>
            </a:lvl1pPr>
          </a:lstStyle>
          <a:p>
            <a:r>
              <a:rPr lang="en-GB"/>
              <a:t>Click to edit Master title style</a:t>
            </a:r>
            <a:endParaRPr lang="en-US" dirty="0"/>
          </a:p>
        </p:txBody>
      </p:sp>
    </p:spTree>
    <p:extLst>
      <p:ext uri="{BB962C8B-B14F-4D97-AF65-F5344CB8AC3E}">
        <p14:creationId xmlns:p14="http://schemas.microsoft.com/office/powerpoint/2010/main" val="247726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5" pos="5397">
          <p15:clr>
            <a:srgbClr val="FBAE4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itle and Table">
    <p:spTree>
      <p:nvGrpSpPr>
        <p:cNvPr id="1" name=""/>
        <p:cNvGrpSpPr/>
        <p:nvPr/>
      </p:nvGrpSpPr>
      <p:grpSpPr>
        <a:xfrm>
          <a:off x="0" y="0"/>
          <a:ext cx="0" cy="0"/>
          <a:chOff x="0" y="0"/>
          <a:chExt cx="0" cy="0"/>
        </a:xfrm>
      </p:grpSpPr>
      <p:sp>
        <p:nvSpPr>
          <p:cNvPr id="10" name="Table Placeholder 6"/>
          <p:cNvSpPr>
            <a:spLocks noGrp="1"/>
          </p:cNvSpPr>
          <p:nvPr>
            <p:ph type="tbl" sz="quarter" idx="16"/>
          </p:nvPr>
        </p:nvSpPr>
        <p:spPr>
          <a:xfrm>
            <a:off x="576261" y="835024"/>
            <a:ext cx="7990394" cy="3897313"/>
          </a:xfrm>
          <a:prstGeom prst="rect">
            <a:avLst/>
          </a:prstGeom>
        </p:spPr>
        <p:txBody>
          <a:bodyPr/>
          <a:lstStyle>
            <a:lvl1pPr marL="0" indent="0">
              <a:lnSpc>
                <a:spcPct val="100000"/>
              </a:lnSpc>
              <a:buNone/>
              <a:defRPr/>
            </a:lvl1pPr>
          </a:lstStyle>
          <a:p>
            <a:r>
              <a:rPr lang="en-GB" noProof="0"/>
              <a:t>Click icon to add table</a:t>
            </a:r>
            <a:endParaRPr lang="en-US" noProof="0" dirty="0"/>
          </a:p>
        </p:txBody>
      </p:sp>
      <p:sp>
        <p:nvSpPr>
          <p:cNvPr id="3" name="Titel 2">
            <a:extLst>
              <a:ext uri="{FF2B5EF4-FFF2-40B4-BE49-F238E27FC236}">
                <a16:creationId xmlns:a16="http://schemas.microsoft.com/office/drawing/2014/main" id="{EBA7FD14-63CD-42B5-8123-E0D2D06AE6A3}"/>
              </a:ext>
            </a:extLst>
          </p:cNvPr>
          <p:cNvSpPr>
            <a:spLocks noGrp="1"/>
          </p:cNvSpPr>
          <p:nvPr>
            <p:ph type="title"/>
          </p:nvPr>
        </p:nvSpPr>
        <p:spPr/>
        <p:txBody>
          <a:bodyPr/>
          <a:lstStyle/>
          <a:p>
            <a:r>
              <a:rPr lang="en-GB"/>
              <a:t>Click to edit Master title style</a:t>
            </a:r>
            <a:endParaRPr lang="en-US" dirty="0"/>
          </a:p>
        </p:txBody>
      </p:sp>
      <p:sp>
        <p:nvSpPr>
          <p:cNvPr id="4" name="Date Placeholder 3">
            <a:extLst>
              <a:ext uri="{FF2B5EF4-FFF2-40B4-BE49-F238E27FC236}">
                <a16:creationId xmlns:a16="http://schemas.microsoft.com/office/drawing/2014/main" id="{50D40CD0-E62A-40D6-A9A7-E90A7941CF89}"/>
              </a:ext>
            </a:extLst>
          </p:cNvPr>
          <p:cNvSpPr>
            <a:spLocks noGrp="1"/>
          </p:cNvSpPr>
          <p:nvPr>
            <p:ph type="dt" sz="half" idx="17"/>
          </p:nvPr>
        </p:nvSpPr>
        <p:spPr/>
        <p:txBody>
          <a:bodyPr/>
          <a:lstStyle/>
          <a:p>
            <a:endParaRPr lang="en-US" dirty="0"/>
          </a:p>
        </p:txBody>
      </p:sp>
      <p:sp>
        <p:nvSpPr>
          <p:cNvPr id="7" name="Footer Placeholder 6">
            <a:extLst>
              <a:ext uri="{FF2B5EF4-FFF2-40B4-BE49-F238E27FC236}">
                <a16:creationId xmlns:a16="http://schemas.microsoft.com/office/drawing/2014/main" id="{6871E6EE-F796-4FC9-A7D0-4C318002A703}"/>
              </a:ext>
            </a:extLst>
          </p:cNvPr>
          <p:cNvSpPr>
            <a:spLocks noGrp="1"/>
          </p:cNvSpPr>
          <p:nvPr>
            <p:ph type="ftr" sz="quarter" idx="18"/>
          </p:nvPr>
        </p:nvSpPr>
        <p:spPr/>
        <p:txBody>
          <a:bodyPr/>
          <a:lstStyle/>
          <a:p>
            <a:endParaRPr lang="en-US" dirty="0"/>
          </a:p>
        </p:txBody>
      </p:sp>
      <p:sp>
        <p:nvSpPr>
          <p:cNvPr id="8" name="Slide Number Placeholder 7">
            <a:extLst>
              <a:ext uri="{FF2B5EF4-FFF2-40B4-BE49-F238E27FC236}">
                <a16:creationId xmlns:a16="http://schemas.microsoft.com/office/drawing/2014/main" id="{8AA59B62-65E5-4805-9C65-6AB0D3219CEE}"/>
              </a:ext>
            </a:extLst>
          </p:cNvPr>
          <p:cNvSpPr>
            <a:spLocks noGrp="1"/>
          </p:cNvSpPr>
          <p:nvPr>
            <p:ph type="sldNum" sz="quarter" idx="19"/>
          </p:nvPr>
        </p:nvSpPr>
        <p:spPr/>
        <p:txBody>
          <a:bodyPr/>
          <a:lstStyle/>
          <a:p>
            <a:fld id="{82F89014-7F8D-47C1-8D79-17A715C9D2BB}" type="slidenum">
              <a:rPr lang="en-US" smtClean="0"/>
              <a:pPr/>
              <a:t>‹#›</a:t>
            </a:fld>
            <a:endParaRPr lang="en-US" dirty="0"/>
          </a:p>
        </p:txBody>
      </p:sp>
    </p:spTree>
    <p:extLst>
      <p:ext uri="{BB962C8B-B14F-4D97-AF65-F5344CB8AC3E}">
        <p14:creationId xmlns:p14="http://schemas.microsoft.com/office/powerpoint/2010/main" val="2198674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6EEE115E-9A03-449B-92F1-3CD40794A0D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057900" y="2057400"/>
            <a:ext cx="3086100" cy="3086100"/>
          </a:xfrm>
          <a:prstGeom prst="rect">
            <a:avLst/>
          </a:prstGeom>
        </p:spPr>
      </p:pic>
      <p:sp>
        <p:nvSpPr>
          <p:cNvPr id="7" name="Title 1"/>
          <p:cNvSpPr>
            <a:spLocks noGrp="1"/>
          </p:cNvSpPr>
          <p:nvPr>
            <p:ph type="title" hasCustomPrompt="1"/>
          </p:nvPr>
        </p:nvSpPr>
        <p:spPr>
          <a:xfrm>
            <a:off x="576262" y="835024"/>
            <a:ext cx="5990400" cy="3168000"/>
          </a:xfrm>
          <a:prstGeom prst="rect">
            <a:avLst/>
          </a:prstGeom>
        </p:spPr>
        <p:txBody>
          <a:bodyPr lIns="0" tIns="0" rIns="0">
            <a:normAutofit/>
          </a:bodyPr>
          <a:lstStyle>
            <a:lvl1pPr marL="0" indent="0">
              <a:lnSpc>
                <a:spcPct val="100000"/>
              </a:lnSpc>
              <a:defRPr sz="3600" baseline="0">
                <a:solidFill>
                  <a:schemeClr val="bg1"/>
                </a:solidFill>
              </a:defRPr>
            </a:lvl1pPr>
          </a:lstStyle>
          <a:p>
            <a:r>
              <a:rPr lang="en-US"/>
              <a:t>“Quote”</a:t>
            </a:r>
            <a:endParaRPr lang="en-US" dirty="0"/>
          </a:p>
        </p:txBody>
      </p:sp>
      <p:sp>
        <p:nvSpPr>
          <p:cNvPr id="4" name="Date Placeholder 3">
            <a:extLst>
              <a:ext uri="{FF2B5EF4-FFF2-40B4-BE49-F238E27FC236}">
                <a16:creationId xmlns:a16="http://schemas.microsoft.com/office/drawing/2014/main" id="{B0A140A6-5D0E-4488-95CA-4733486F593B}"/>
              </a:ext>
            </a:extLst>
          </p:cNvPr>
          <p:cNvSpPr>
            <a:spLocks noGrp="1"/>
          </p:cNvSpPr>
          <p:nvPr>
            <p:ph type="dt" sz="half" idx="10"/>
          </p:nvPr>
        </p:nvSpPr>
        <p:spPr/>
        <p:txBody>
          <a:bodyPr/>
          <a:lstStyle/>
          <a:p>
            <a:endParaRPr lang="en-US" dirty="0"/>
          </a:p>
        </p:txBody>
      </p:sp>
      <p:sp>
        <p:nvSpPr>
          <p:cNvPr id="8" name="Footer Placeholder 7">
            <a:extLst>
              <a:ext uri="{FF2B5EF4-FFF2-40B4-BE49-F238E27FC236}">
                <a16:creationId xmlns:a16="http://schemas.microsoft.com/office/drawing/2014/main" id="{8B200B3A-B3FB-4A32-A145-4E221A432DD0}"/>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7DC275C-83AD-4E74-9F99-2A21F1C78853}"/>
              </a:ext>
            </a:extLst>
          </p:cNvPr>
          <p:cNvSpPr>
            <a:spLocks noGrp="1"/>
          </p:cNvSpPr>
          <p:nvPr>
            <p:ph type="sldNum" sz="quarter" idx="12"/>
          </p:nvPr>
        </p:nvSpPr>
        <p:spPr/>
        <p:txBody>
          <a:bodyPr/>
          <a:lstStyle/>
          <a:p>
            <a:fld id="{82F89014-7F8D-47C1-8D79-17A715C9D2BB}" type="slidenum">
              <a:rPr lang="en-US" smtClean="0"/>
              <a:pPr/>
              <a:t>‹#›</a:t>
            </a:fld>
            <a:endParaRPr lang="en-US" dirty="0"/>
          </a:p>
        </p:txBody>
      </p:sp>
    </p:spTree>
    <p:extLst>
      <p:ext uri="{BB962C8B-B14F-4D97-AF65-F5344CB8AC3E}">
        <p14:creationId xmlns:p14="http://schemas.microsoft.com/office/powerpoint/2010/main" val="1066332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showMasterSp="0" preserve="1" userDrawn="1">
  <p:cSld name="Quote (white text - on dark image)">
    <p:spTree>
      <p:nvGrpSpPr>
        <p:cNvPr id="1" name=""/>
        <p:cNvGrpSpPr/>
        <p:nvPr/>
      </p:nvGrpSpPr>
      <p:grpSpPr>
        <a:xfrm>
          <a:off x="0" y="0"/>
          <a:ext cx="0" cy="0"/>
          <a:chOff x="0" y="0"/>
          <a:chExt cx="0" cy="0"/>
        </a:xfrm>
      </p:grpSpPr>
      <p:sp>
        <p:nvSpPr>
          <p:cNvPr id="10" name="Picture Placeholder 9"/>
          <p:cNvSpPr>
            <a:spLocks noGrp="1"/>
          </p:cNvSpPr>
          <p:nvPr>
            <p:ph type="pic" sz="quarter" idx="13" hasCustomPrompt="1"/>
          </p:nvPr>
        </p:nvSpPr>
        <p:spPr>
          <a:xfrm>
            <a:off x="0" y="0"/>
            <a:ext cx="9144000" cy="5143500"/>
          </a:xfrm>
          <a:prstGeom prst="rect">
            <a:avLst/>
          </a:prstGeom>
          <a:solidFill>
            <a:schemeClr val="accent6"/>
          </a:solidFill>
        </p:spPr>
        <p:txBody>
          <a:bodyPr/>
          <a:lstStyle>
            <a:lvl1pPr marL="0" indent="0" algn="ctr">
              <a:lnSpc>
                <a:spcPct val="100000"/>
              </a:lnSpc>
              <a:buNone/>
              <a:defRPr sz="1600">
                <a:solidFill>
                  <a:schemeClr val="tx1"/>
                </a:solidFill>
              </a:defRPr>
            </a:lvl1pPr>
          </a:lstStyle>
          <a:p>
            <a:r>
              <a:rPr lang="en-US" noProof="0"/>
              <a:t>Drag picture into placeholder</a:t>
            </a:r>
            <a:endParaRPr lang="en-US" noProof="0" dirty="0"/>
          </a:p>
        </p:txBody>
      </p:sp>
      <p:sp>
        <p:nvSpPr>
          <p:cNvPr id="4" name="Title 1">
            <a:extLst>
              <a:ext uri="{FF2B5EF4-FFF2-40B4-BE49-F238E27FC236}">
                <a16:creationId xmlns:a16="http://schemas.microsoft.com/office/drawing/2014/main" id="{143C7E15-6A7F-304C-9E96-52D4906FD97F}"/>
              </a:ext>
            </a:extLst>
          </p:cNvPr>
          <p:cNvSpPr>
            <a:spLocks noGrp="1"/>
          </p:cNvSpPr>
          <p:nvPr>
            <p:ph type="title" hasCustomPrompt="1"/>
          </p:nvPr>
        </p:nvSpPr>
        <p:spPr>
          <a:xfrm>
            <a:off x="576263" y="835024"/>
            <a:ext cx="5976000" cy="3168000"/>
          </a:xfrm>
          <a:prstGeom prst="rect">
            <a:avLst/>
          </a:prstGeom>
        </p:spPr>
        <p:txBody>
          <a:bodyPr lIns="0" rIns="0">
            <a:normAutofit/>
          </a:bodyPr>
          <a:lstStyle>
            <a:lvl1pPr marL="0" indent="0">
              <a:lnSpc>
                <a:spcPct val="100000"/>
              </a:lnSpc>
              <a:defRPr sz="3600">
                <a:solidFill>
                  <a:schemeClr val="bg1"/>
                </a:solidFill>
              </a:defRPr>
            </a:lvl1pPr>
          </a:lstStyle>
          <a:p>
            <a:r>
              <a:rPr lang="en-US"/>
              <a:t>“Quote”</a:t>
            </a:r>
            <a:endParaRPr lang="en-US" dirty="0"/>
          </a:p>
        </p:txBody>
      </p:sp>
      <p:sp>
        <p:nvSpPr>
          <p:cNvPr id="2" name="Date Placeholder 1">
            <a:extLst>
              <a:ext uri="{FF2B5EF4-FFF2-40B4-BE49-F238E27FC236}">
                <a16:creationId xmlns:a16="http://schemas.microsoft.com/office/drawing/2014/main" id="{095FDA8F-E5DE-42B3-BE10-7B8BCDC83F25}"/>
              </a:ext>
            </a:extLst>
          </p:cNvPr>
          <p:cNvSpPr>
            <a:spLocks noGrp="1"/>
          </p:cNvSpPr>
          <p:nvPr>
            <p:ph type="dt" sz="half" idx="14"/>
          </p:nvPr>
        </p:nvSpPr>
        <p:spPr/>
        <p:txBody>
          <a:bodyPr/>
          <a:lstStyle/>
          <a:p>
            <a:endParaRPr lang="en-US" dirty="0"/>
          </a:p>
        </p:txBody>
      </p:sp>
      <p:sp>
        <p:nvSpPr>
          <p:cNvPr id="3" name="Footer Placeholder 2">
            <a:extLst>
              <a:ext uri="{FF2B5EF4-FFF2-40B4-BE49-F238E27FC236}">
                <a16:creationId xmlns:a16="http://schemas.microsoft.com/office/drawing/2014/main" id="{ED6D733F-B7CE-451D-A09C-370A3D494B34}"/>
              </a:ext>
            </a:extLst>
          </p:cNvPr>
          <p:cNvSpPr>
            <a:spLocks noGrp="1"/>
          </p:cNvSpPr>
          <p:nvPr>
            <p:ph type="ftr" sz="quarter" idx="15"/>
          </p:nvPr>
        </p:nvSpPr>
        <p:spPr/>
        <p:txBody>
          <a:bodyPr/>
          <a:lstStyle/>
          <a:p>
            <a:endParaRPr lang="en-US" dirty="0"/>
          </a:p>
        </p:txBody>
      </p:sp>
      <p:sp>
        <p:nvSpPr>
          <p:cNvPr id="5" name="Slide Number Placeholder 4">
            <a:extLst>
              <a:ext uri="{FF2B5EF4-FFF2-40B4-BE49-F238E27FC236}">
                <a16:creationId xmlns:a16="http://schemas.microsoft.com/office/drawing/2014/main" id="{394006D7-7C1F-4025-93C7-D6BFDD015ACE}"/>
              </a:ext>
            </a:extLst>
          </p:cNvPr>
          <p:cNvSpPr>
            <a:spLocks noGrp="1"/>
          </p:cNvSpPr>
          <p:nvPr>
            <p:ph type="sldNum" sz="quarter" idx="16"/>
          </p:nvPr>
        </p:nvSpPr>
        <p:spPr/>
        <p:txBody>
          <a:bodyPr/>
          <a:lstStyle/>
          <a:p>
            <a:fld id="{82F89014-7F8D-47C1-8D79-17A715C9D2BB}" type="slidenum">
              <a:rPr lang="en-US" smtClean="0"/>
              <a:pPr/>
              <a:t>‹#›</a:t>
            </a:fld>
            <a:endParaRPr lang="en-US" dirty="0"/>
          </a:p>
        </p:txBody>
      </p:sp>
    </p:spTree>
    <p:extLst>
      <p:ext uri="{BB962C8B-B14F-4D97-AF65-F5344CB8AC3E}">
        <p14:creationId xmlns:p14="http://schemas.microsoft.com/office/powerpoint/2010/main" val="1340871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bullets two columns">
    <p:spTree>
      <p:nvGrpSpPr>
        <p:cNvPr id="1" name=""/>
        <p:cNvGrpSpPr/>
        <p:nvPr/>
      </p:nvGrpSpPr>
      <p:grpSpPr>
        <a:xfrm>
          <a:off x="0" y="0"/>
          <a:ext cx="0" cy="0"/>
          <a:chOff x="0" y="0"/>
          <a:chExt cx="0" cy="0"/>
        </a:xfrm>
      </p:grpSpPr>
      <p:sp>
        <p:nvSpPr>
          <p:cNvPr id="8" name="Text Placeholder 8"/>
          <p:cNvSpPr>
            <a:spLocks noGrp="1"/>
          </p:cNvSpPr>
          <p:nvPr>
            <p:ph type="body" sz="quarter" idx="13" hasCustomPrompt="1"/>
          </p:nvPr>
        </p:nvSpPr>
        <p:spPr>
          <a:xfrm>
            <a:off x="576263" y="835025"/>
            <a:ext cx="3708400" cy="3897313"/>
          </a:xfrm>
          <a:prstGeom prst="rect">
            <a:avLst/>
          </a:prstGeom>
        </p:spPr>
        <p:txBody>
          <a:bodyPr/>
          <a:lstStyle>
            <a:lvl1pPr marL="285750" indent="-285750">
              <a:lnSpc>
                <a:spcPct val="100000"/>
              </a:lnSpc>
              <a:buFont typeface="Arial" panose="020B0604020202020204" pitchFamily="34" charset="0"/>
              <a:buChar char="•"/>
              <a:defRPr sz="1600" b="0" baseline="0"/>
            </a:lvl1pPr>
            <a:lvl2pPr marL="285750" indent="-285750">
              <a:lnSpc>
                <a:spcPct val="100000"/>
              </a:lnSpc>
              <a:buFont typeface="Arial" panose="020B0604020202020204" pitchFamily="34" charset="0"/>
              <a:buChar char="•"/>
              <a:defRPr sz="1300" b="0"/>
            </a:lvl2pPr>
            <a:lvl3pPr marL="447675" indent="-174625">
              <a:lnSpc>
                <a:spcPct val="100000"/>
              </a:lnSpc>
              <a:buFont typeface="Arial" panose="020B0604020202020204" pitchFamily="34" charset="0"/>
              <a:buChar char="−"/>
              <a:defRPr sz="1400" b="0"/>
            </a:lvl3pPr>
            <a:lvl4pPr marL="623888" indent="-176213">
              <a:lnSpc>
                <a:spcPct val="100000"/>
              </a:lnSpc>
              <a:tabLst/>
              <a:defRPr sz="1400" b="0"/>
            </a:lvl4pPr>
            <a:lvl5pPr marL="809625" indent="-185738">
              <a:lnSpc>
                <a:spcPct val="100000"/>
              </a:lnSpc>
              <a:defRPr sz="1400" b="0"/>
            </a:lvl5pPr>
            <a:lvl6pPr marL="1714500" indent="0">
              <a:buNone/>
              <a:defRPr/>
            </a:lvl6pPr>
          </a:lstStyle>
          <a:p>
            <a:pPr lvl="0"/>
            <a:r>
              <a:rPr lang="en-US"/>
              <a:t>Click to add text</a:t>
            </a:r>
          </a:p>
          <a:p>
            <a:pPr lvl="2"/>
            <a:r>
              <a:rPr lang="en-US"/>
              <a:t>Second level</a:t>
            </a:r>
          </a:p>
          <a:p>
            <a:pPr lvl="3"/>
            <a:r>
              <a:rPr lang="en-US"/>
              <a:t>Third level</a:t>
            </a:r>
          </a:p>
          <a:p>
            <a:pPr lvl="4"/>
            <a:r>
              <a:rPr lang="en-US"/>
              <a:t>Fourth level</a:t>
            </a:r>
          </a:p>
          <a:p>
            <a:pPr lvl="0"/>
            <a:endParaRPr lang="en-US"/>
          </a:p>
        </p:txBody>
      </p:sp>
      <p:sp>
        <p:nvSpPr>
          <p:cNvPr id="9" name="Text Placeholder 8"/>
          <p:cNvSpPr>
            <a:spLocks noGrp="1"/>
          </p:cNvSpPr>
          <p:nvPr>
            <p:ph type="body" sz="quarter" idx="17" hasCustomPrompt="1"/>
          </p:nvPr>
        </p:nvSpPr>
        <p:spPr>
          <a:xfrm>
            <a:off x="4859338" y="835025"/>
            <a:ext cx="3708400" cy="3897313"/>
          </a:xfrm>
          <a:prstGeom prst="rect">
            <a:avLst/>
          </a:prstGeom>
        </p:spPr>
        <p:txBody>
          <a:bodyPr/>
          <a:lstStyle>
            <a:lvl1pPr marL="285750" indent="-285750">
              <a:lnSpc>
                <a:spcPct val="100000"/>
              </a:lnSpc>
              <a:buFont typeface="Arial" panose="020B0604020202020204" pitchFamily="34" charset="0"/>
              <a:buChar char="•"/>
              <a:defRPr sz="1600" b="0"/>
            </a:lvl1pPr>
            <a:lvl2pPr marL="287338" indent="-287338">
              <a:lnSpc>
                <a:spcPct val="100000"/>
              </a:lnSpc>
              <a:buFont typeface="Arial" panose="020B0604020202020204" pitchFamily="34" charset="0"/>
              <a:buChar char="•"/>
              <a:defRPr sz="1300" b="0"/>
            </a:lvl2pPr>
            <a:lvl3pPr marL="447675" indent="-174625">
              <a:lnSpc>
                <a:spcPct val="100000"/>
              </a:lnSpc>
              <a:buFont typeface="Arial" panose="020B0604020202020204" pitchFamily="34" charset="0"/>
              <a:buChar char="−"/>
              <a:defRPr sz="1400" b="0"/>
            </a:lvl3pPr>
            <a:lvl4pPr marL="623888" indent="-176213">
              <a:lnSpc>
                <a:spcPct val="100000"/>
              </a:lnSpc>
              <a:tabLst/>
              <a:defRPr sz="1400" b="0"/>
            </a:lvl4pPr>
            <a:lvl5pPr marL="809625" indent="-185738">
              <a:lnSpc>
                <a:spcPct val="100000"/>
              </a:lnSpc>
              <a:defRPr sz="1400" b="0"/>
            </a:lvl5pPr>
          </a:lstStyle>
          <a:p>
            <a:pPr lvl="0"/>
            <a:r>
              <a:rPr lang="en-US"/>
              <a:t>Click to add text</a:t>
            </a:r>
          </a:p>
          <a:p>
            <a:pPr lvl="2"/>
            <a:r>
              <a:rPr lang="en-US"/>
              <a:t>Second level</a:t>
            </a:r>
          </a:p>
          <a:p>
            <a:pPr lvl="3"/>
            <a:r>
              <a:rPr lang="en-US"/>
              <a:t>Third level</a:t>
            </a:r>
          </a:p>
          <a:p>
            <a:pPr lvl="4"/>
            <a:r>
              <a:rPr lang="en-US"/>
              <a:t>Fourth level</a:t>
            </a:r>
          </a:p>
        </p:txBody>
      </p:sp>
      <p:sp>
        <p:nvSpPr>
          <p:cNvPr id="4" name="Titel 3">
            <a:extLst>
              <a:ext uri="{FF2B5EF4-FFF2-40B4-BE49-F238E27FC236}">
                <a16:creationId xmlns:a16="http://schemas.microsoft.com/office/drawing/2014/main" id="{3872E2A8-E205-4778-8440-C86A31617406}"/>
              </a:ext>
            </a:extLst>
          </p:cNvPr>
          <p:cNvSpPr>
            <a:spLocks noGrp="1"/>
          </p:cNvSpPr>
          <p:nvPr>
            <p:ph type="title"/>
          </p:nvPr>
        </p:nvSpPr>
        <p:spPr/>
        <p:txBody>
          <a:bodyPr/>
          <a:lstStyle/>
          <a:p>
            <a:r>
              <a:rPr lang="en-GB"/>
              <a:t>Click to edit Master title style</a:t>
            </a:r>
            <a:endParaRPr lang="en-US"/>
          </a:p>
        </p:txBody>
      </p:sp>
      <p:sp>
        <p:nvSpPr>
          <p:cNvPr id="5" name="Date Placeholder 4">
            <a:extLst>
              <a:ext uri="{FF2B5EF4-FFF2-40B4-BE49-F238E27FC236}">
                <a16:creationId xmlns:a16="http://schemas.microsoft.com/office/drawing/2014/main" id="{ADE4B11B-E592-4BB9-AE34-F70CB195E727}"/>
              </a:ext>
            </a:extLst>
          </p:cNvPr>
          <p:cNvSpPr>
            <a:spLocks noGrp="1"/>
          </p:cNvSpPr>
          <p:nvPr>
            <p:ph type="dt" sz="half" idx="18"/>
          </p:nvPr>
        </p:nvSpPr>
        <p:spPr/>
        <p:txBody>
          <a:bodyPr/>
          <a:lstStyle/>
          <a:p>
            <a:endParaRPr lang="en-US"/>
          </a:p>
        </p:txBody>
      </p:sp>
      <p:sp>
        <p:nvSpPr>
          <p:cNvPr id="7" name="Footer Placeholder 6">
            <a:extLst>
              <a:ext uri="{FF2B5EF4-FFF2-40B4-BE49-F238E27FC236}">
                <a16:creationId xmlns:a16="http://schemas.microsoft.com/office/drawing/2014/main" id="{6F1A4215-8A59-48E0-8F12-9F23CA60220A}"/>
              </a:ext>
            </a:extLst>
          </p:cNvPr>
          <p:cNvSpPr>
            <a:spLocks noGrp="1"/>
          </p:cNvSpPr>
          <p:nvPr>
            <p:ph type="ftr" sz="quarter" idx="19"/>
          </p:nvPr>
        </p:nvSpPr>
        <p:spPr/>
        <p:txBody>
          <a:bodyPr/>
          <a:lstStyle/>
          <a:p>
            <a:endParaRPr lang="en-US"/>
          </a:p>
        </p:txBody>
      </p:sp>
      <p:sp>
        <p:nvSpPr>
          <p:cNvPr id="10" name="Slide Number Placeholder 9">
            <a:extLst>
              <a:ext uri="{FF2B5EF4-FFF2-40B4-BE49-F238E27FC236}">
                <a16:creationId xmlns:a16="http://schemas.microsoft.com/office/drawing/2014/main" id="{CF294D08-94E6-49A2-9DF7-3985093964AC}"/>
              </a:ext>
            </a:extLst>
          </p:cNvPr>
          <p:cNvSpPr>
            <a:spLocks noGrp="1"/>
          </p:cNvSpPr>
          <p:nvPr>
            <p:ph type="sldNum" sz="quarter" idx="20"/>
          </p:nvPr>
        </p:nvSpPr>
        <p:spPr/>
        <p:txBody>
          <a:bodyPr/>
          <a:lstStyle/>
          <a:p>
            <a:fld id="{82F89014-7F8D-47C1-8D79-17A715C9D2BB}" type="slidenum">
              <a:rPr lang="en-US" smtClean="0"/>
              <a:pPr/>
              <a:t>‹#›</a:t>
            </a:fld>
            <a:endParaRPr lang="en-US"/>
          </a:p>
        </p:txBody>
      </p:sp>
    </p:spTree>
    <p:extLst>
      <p:ext uri="{BB962C8B-B14F-4D97-AF65-F5344CB8AC3E}">
        <p14:creationId xmlns:p14="http://schemas.microsoft.com/office/powerpoint/2010/main" val="2069957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showMasterSp="0" preserve="1" userDrawn="1">
  <p:cSld name="Quote (dark text - on light image)">
    <p:spTree>
      <p:nvGrpSpPr>
        <p:cNvPr id="1" name=""/>
        <p:cNvGrpSpPr/>
        <p:nvPr/>
      </p:nvGrpSpPr>
      <p:grpSpPr>
        <a:xfrm>
          <a:off x="0" y="0"/>
          <a:ext cx="0" cy="0"/>
          <a:chOff x="0" y="0"/>
          <a:chExt cx="0" cy="0"/>
        </a:xfrm>
      </p:grpSpPr>
      <p:sp>
        <p:nvSpPr>
          <p:cNvPr id="10" name="Picture Placeholder 9"/>
          <p:cNvSpPr>
            <a:spLocks noGrp="1"/>
          </p:cNvSpPr>
          <p:nvPr>
            <p:ph type="pic" sz="quarter" idx="13" hasCustomPrompt="1"/>
          </p:nvPr>
        </p:nvSpPr>
        <p:spPr>
          <a:xfrm>
            <a:off x="0" y="0"/>
            <a:ext cx="9144000" cy="5143500"/>
          </a:xfrm>
          <a:prstGeom prst="rect">
            <a:avLst/>
          </a:prstGeom>
          <a:solidFill>
            <a:schemeClr val="accent6"/>
          </a:solidFill>
        </p:spPr>
        <p:txBody>
          <a:bodyPr/>
          <a:lstStyle>
            <a:lvl1pPr marL="0" indent="0" algn="ctr">
              <a:lnSpc>
                <a:spcPct val="100000"/>
              </a:lnSpc>
              <a:buNone/>
              <a:defRPr sz="1600">
                <a:solidFill>
                  <a:schemeClr val="tx1"/>
                </a:solidFill>
              </a:defRPr>
            </a:lvl1pPr>
          </a:lstStyle>
          <a:p>
            <a:r>
              <a:rPr lang="en-US"/>
              <a:t>Drag </a:t>
            </a:r>
            <a:r>
              <a:rPr lang="en-US" noProof="0"/>
              <a:t>picture</a:t>
            </a:r>
            <a:r>
              <a:rPr lang="en-US"/>
              <a:t> into placeholder</a:t>
            </a:r>
            <a:endParaRPr lang="en-US" dirty="0"/>
          </a:p>
        </p:txBody>
      </p:sp>
      <p:sp>
        <p:nvSpPr>
          <p:cNvPr id="4" name="Title 1">
            <a:extLst>
              <a:ext uri="{FF2B5EF4-FFF2-40B4-BE49-F238E27FC236}">
                <a16:creationId xmlns:a16="http://schemas.microsoft.com/office/drawing/2014/main" id="{143C7E15-6A7F-304C-9E96-52D4906FD97F}"/>
              </a:ext>
            </a:extLst>
          </p:cNvPr>
          <p:cNvSpPr>
            <a:spLocks noGrp="1"/>
          </p:cNvSpPr>
          <p:nvPr>
            <p:ph type="title" hasCustomPrompt="1"/>
          </p:nvPr>
        </p:nvSpPr>
        <p:spPr>
          <a:xfrm>
            <a:off x="576263" y="835024"/>
            <a:ext cx="5976000" cy="3168000"/>
          </a:xfrm>
          <a:prstGeom prst="rect">
            <a:avLst/>
          </a:prstGeom>
        </p:spPr>
        <p:txBody>
          <a:bodyPr lIns="0" rIns="0">
            <a:normAutofit/>
          </a:bodyPr>
          <a:lstStyle>
            <a:lvl1pPr marL="0" indent="0">
              <a:lnSpc>
                <a:spcPct val="100000"/>
              </a:lnSpc>
              <a:defRPr sz="3600">
                <a:solidFill>
                  <a:srgbClr val="53565A"/>
                </a:solidFill>
              </a:defRPr>
            </a:lvl1pPr>
          </a:lstStyle>
          <a:p>
            <a:r>
              <a:rPr lang="en-US"/>
              <a:t>“Quote”</a:t>
            </a:r>
            <a:endParaRPr lang="en-US" dirty="0"/>
          </a:p>
        </p:txBody>
      </p:sp>
      <p:sp>
        <p:nvSpPr>
          <p:cNvPr id="2" name="Date Placeholder 1">
            <a:extLst>
              <a:ext uri="{FF2B5EF4-FFF2-40B4-BE49-F238E27FC236}">
                <a16:creationId xmlns:a16="http://schemas.microsoft.com/office/drawing/2014/main" id="{BB5D03DB-E24A-4B52-B9D9-B3D6DF213897}"/>
              </a:ext>
            </a:extLst>
          </p:cNvPr>
          <p:cNvSpPr>
            <a:spLocks noGrp="1"/>
          </p:cNvSpPr>
          <p:nvPr>
            <p:ph type="dt" sz="half" idx="14"/>
          </p:nvPr>
        </p:nvSpPr>
        <p:spPr/>
        <p:txBody>
          <a:bodyPr/>
          <a:lstStyle/>
          <a:p>
            <a:endParaRPr lang="en-US" dirty="0"/>
          </a:p>
        </p:txBody>
      </p:sp>
      <p:sp>
        <p:nvSpPr>
          <p:cNvPr id="3" name="Footer Placeholder 2">
            <a:extLst>
              <a:ext uri="{FF2B5EF4-FFF2-40B4-BE49-F238E27FC236}">
                <a16:creationId xmlns:a16="http://schemas.microsoft.com/office/drawing/2014/main" id="{F08D1E53-7D02-44DA-8691-6E53E6200A05}"/>
              </a:ext>
            </a:extLst>
          </p:cNvPr>
          <p:cNvSpPr>
            <a:spLocks noGrp="1"/>
          </p:cNvSpPr>
          <p:nvPr>
            <p:ph type="ftr" sz="quarter" idx="15"/>
          </p:nvPr>
        </p:nvSpPr>
        <p:spPr/>
        <p:txBody>
          <a:bodyPr/>
          <a:lstStyle/>
          <a:p>
            <a:endParaRPr lang="en-US" dirty="0"/>
          </a:p>
        </p:txBody>
      </p:sp>
      <p:sp>
        <p:nvSpPr>
          <p:cNvPr id="5" name="Slide Number Placeholder 4">
            <a:extLst>
              <a:ext uri="{FF2B5EF4-FFF2-40B4-BE49-F238E27FC236}">
                <a16:creationId xmlns:a16="http://schemas.microsoft.com/office/drawing/2014/main" id="{433AB17E-1E0B-4FA0-982D-17BEFEF8771F}"/>
              </a:ext>
            </a:extLst>
          </p:cNvPr>
          <p:cNvSpPr>
            <a:spLocks noGrp="1"/>
          </p:cNvSpPr>
          <p:nvPr>
            <p:ph type="sldNum" sz="quarter" idx="16"/>
          </p:nvPr>
        </p:nvSpPr>
        <p:spPr/>
        <p:txBody>
          <a:bodyPr/>
          <a:lstStyle/>
          <a:p>
            <a:fld id="{82F89014-7F8D-47C1-8D79-17A715C9D2BB}" type="slidenum">
              <a:rPr lang="en-US" smtClean="0"/>
              <a:pPr/>
              <a:t>‹#›</a:t>
            </a:fld>
            <a:endParaRPr lang="en-US" dirty="0"/>
          </a:p>
        </p:txBody>
      </p:sp>
    </p:spTree>
    <p:extLst>
      <p:ext uri="{BB962C8B-B14F-4D97-AF65-F5344CB8AC3E}">
        <p14:creationId xmlns:p14="http://schemas.microsoft.com/office/powerpoint/2010/main" val="1098027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showMasterSp="0" preserve="1" userDrawn="1">
  <p:cSld name="End slide">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4226F7B-C707-4C07-B686-02CD29F0CADB}"/>
              </a:ext>
            </a:extLst>
          </p:cNvPr>
          <p:cNvSpPr>
            <a:spLocks noGrp="1"/>
          </p:cNvSpPr>
          <p:nvPr>
            <p:ph type="body" sz="quarter" idx="15" hasCustomPrompt="1"/>
          </p:nvPr>
        </p:nvSpPr>
        <p:spPr>
          <a:xfrm>
            <a:off x="576263" y="1944888"/>
            <a:ext cx="3708400" cy="1594378"/>
          </a:xfrm>
        </p:spPr>
        <p:txBody>
          <a:bodyPr/>
          <a:lstStyle>
            <a:lvl1pPr marL="0" indent="0">
              <a:buNone/>
              <a:tabLst/>
              <a:defRPr lang="en-US" sz="5000" kern="1200" dirty="0" smtClean="0">
                <a:solidFill>
                  <a:schemeClr val="bg1"/>
                </a:solidFill>
                <a:latin typeface="+mj-lt"/>
                <a:ea typeface="+mj-ea"/>
                <a:cs typeface="+mj-cs"/>
              </a:defRPr>
            </a:lvl1pPr>
          </a:lstStyle>
          <a:p>
            <a:pPr lvl="0"/>
            <a:r>
              <a:rPr lang="en-US"/>
              <a:t>Closing line</a:t>
            </a:r>
            <a:endParaRPr lang="en-US" dirty="0"/>
          </a:p>
        </p:txBody>
      </p:sp>
      <p:sp>
        <p:nvSpPr>
          <p:cNvPr id="12" name="Text Placeholder 11"/>
          <p:cNvSpPr>
            <a:spLocks noGrp="1"/>
          </p:cNvSpPr>
          <p:nvPr>
            <p:ph type="body" sz="quarter" idx="14" hasCustomPrompt="1"/>
          </p:nvPr>
        </p:nvSpPr>
        <p:spPr>
          <a:xfrm>
            <a:off x="576263" y="4330700"/>
            <a:ext cx="5112709" cy="448866"/>
          </a:xfrm>
          <a:prstGeom prst="rect">
            <a:avLst/>
          </a:prstGeom>
        </p:spPr>
        <p:txBody>
          <a:bodyPr lIns="0" tIns="0" rIns="0" bIns="0">
            <a:noAutofit/>
          </a:bodyPr>
          <a:lstStyle>
            <a:lvl1pPr marL="0" indent="0">
              <a:lnSpc>
                <a:spcPct val="100000"/>
              </a:lnSpc>
              <a:spcBef>
                <a:spcPts val="0"/>
              </a:spcBef>
              <a:buNone/>
              <a:defRPr sz="1400">
                <a:solidFill>
                  <a:schemeClr val="bg1"/>
                </a:solidFill>
              </a:defRPr>
            </a:lvl1pPr>
            <a:lvl2pPr marL="0" indent="0">
              <a:buNone/>
              <a:defRPr sz="1000"/>
            </a:lvl2pPr>
            <a:lvl3pPr marL="0" indent="0">
              <a:buNone/>
              <a:defRPr sz="1000"/>
            </a:lvl3pPr>
            <a:lvl4pPr marL="0" indent="0">
              <a:buNone/>
              <a:defRPr sz="1000"/>
            </a:lvl4pPr>
            <a:lvl5pPr marL="0" indent="0">
              <a:buNone/>
              <a:defRPr sz="1000"/>
            </a:lvl5pPr>
          </a:lstStyle>
          <a:p>
            <a:pPr lvl="0"/>
            <a:r>
              <a:rPr lang="en-US"/>
              <a:t>Department</a:t>
            </a:r>
            <a:br>
              <a:rPr lang="en-US"/>
            </a:br>
            <a:r>
              <a:rPr lang="en-US"/>
              <a:t>Date</a:t>
            </a:r>
            <a:endParaRPr lang="en-US" dirty="0"/>
          </a:p>
        </p:txBody>
      </p:sp>
      <p:pic>
        <p:nvPicPr>
          <p:cNvPr id="9" name="Picture 8">
            <a:extLst>
              <a:ext uri="{FF2B5EF4-FFF2-40B4-BE49-F238E27FC236}">
                <a16:creationId xmlns:a16="http://schemas.microsoft.com/office/drawing/2014/main" id="{8ED1E7E9-0B74-D54C-8C9A-067E1D0C0E9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284178" y="1283678"/>
            <a:ext cx="3859822" cy="3859822"/>
          </a:xfrm>
          <a:prstGeom prst="rect">
            <a:avLst/>
          </a:prstGeom>
        </p:spPr>
      </p:pic>
      <p:sp>
        <p:nvSpPr>
          <p:cNvPr id="6" name="Text Placeholder 9">
            <a:extLst>
              <a:ext uri="{FF2B5EF4-FFF2-40B4-BE49-F238E27FC236}">
                <a16:creationId xmlns:a16="http://schemas.microsoft.com/office/drawing/2014/main" id="{AC1E151E-40BD-4BA6-BA47-B4CC88EEAB33}"/>
              </a:ext>
            </a:extLst>
          </p:cNvPr>
          <p:cNvSpPr>
            <a:spLocks noGrp="1"/>
          </p:cNvSpPr>
          <p:nvPr>
            <p:ph type="body" sz="quarter" idx="13" hasCustomPrompt="1"/>
          </p:nvPr>
        </p:nvSpPr>
        <p:spPr>
          <a:xfrm>
            <a:off x="576263" y="369888"/>
            <a:ext cx="552450" cy="609600"/>
          </a:xfrm>
          <a:prstGeom prst="rect">
            <a:avLst/>
          </a:prstGeom>
          <a:blipFill dpi="0"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p:spPr>
        <p:txBody>
          <a:bodyPr>
            <a:noAutofit/>
          </a:bodyPr>
          <a:lstStyle>
            <a:lvl1pPr marL="0" indent="0">
              <a:buNone/>
              <a:defRPr sz="100"/>
            </a:lvl1pPr>
          </a:lstStyle>
          <a:p>
            <a:pPr lvl="0"/>
            <a:r>
              <a:rPr lang="en-US"/>
              <a:t>.</a:t>
            </a:r>
            <a:endParaRPr lang="en-US" dirty="0"/>
          </a:p>
        </p:txBody>
      </p:sp>
    </p:spTree>
    <p:extLst>
      <p:ext uri="{BB962C8B-B14F-4D97-AF65-F5344CB8AC3E}">
        <p14:creationId xmlns:p14="http://schemas.microsoft.com/office/powerpoint/2010/main" val="1450902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itle and Chart">
    <p:spTree>
      <p:nvGrpSpPr>
        <p:cNvPr id="1" name=""/>
        <p:cNvGrpSpPr/>
        <p:nvPr/>
      </p:nvGrpSpPr>
      <p:grpSpPr>
        <a:xfrm>
          <a:off x="0" y="0"/>
          <a:ext cx="0" cy="0"/>
          <a:chOff x="0" y="0"/>
          <a:chExt cx="0" cy="0"/>
        </a:xfrm>
      </p:grpSpPr>
      <p:sp>
        <p:nvSpPr>
          <p:cNvPr id="6" name="Chart Placeholder 5"/>
          <p:cNvSpPr>
            <a:spLocks noGrp="1"/>
          </p:cNvSpPr>
          <p:nvPr>
            <p:ph type="chart" sz="quarter" idx="15"/>
          </p:nvPr>
        </p:nvSpPr>
        <p:spPr>
          <a:xfrm>
            <a:off x="576262" y="835024"/>
            <a:ext cx="7990393" cy="3897313"/>
          </a:xfrm>
          <a:prstGeom prst="rect">
            <a:avLst/>
          </a:prstGeom>
        </p:spPr>
        <p:txBody>
          <a:bodyPr/>
          <a:lstStyle>
            <a:lvl1pPr marL="0" indent="0">
              <a:lnSpc>
                <a:spcPct val="100000"/>
              </a:lnSpc>
              <a:buNone/>
              <a:defRPr/>
            </a:lvl1pPr>
          </a:lstStyle>
          <a:p>
            <a:r>
              <a:rPr lang="en-GB" noProof="0"/>
              <a:t>Click icon to add chart</a:t>
            </a:r>
            <a:endParaRPr lang="en-US" noProof="0" dirty="0"/>
          </a:p>
        </p:txBody>
      </p:sp>
      <p:sp>
        <p:nvSpPr>
          <p:cNvPr id="5" name="Titel 4">
            <a:extLst>
              <a:ext uri="{FF2B5EF4-FFF2-40B4-BE49-F238E27FC236}">
                <a16:creationId xmlns:a16="http://schemas.microsoft.com/office/drawing/2014/main" id="{573F1347-FE67-40E4-AA2D-310D37787CEF}"/>
              </a:ext>
            </a:extLst>
          </p:cNvPr>
          <p:cNvSpPr>
            <a:spLocks noGrp="1"/>
          </p:cNvSpPr>
          <p:nvPr>
            <p:ph type="title"/>
          </p:nvPr>
        </p:nvSpPr>
        <p:spPr/>
        <p:txBody>
          <a:bodyPr/>
          <a:lstStyle/>
          <a:p>
            <a:r>
              <a:rPr lang="en-GB"/>
              <a:t>Click to edit Master title style</a:t>
            </a:r>
            <a:endParaRPr lang="en-US" dirty="0"/>
          </a:p>
        </p:txBody>
      </p:sp>
      <p:sp>
        <p:nvSpPr>
          <p:cNvPr id="7" name="Date Placeholder 6">
            <a:extLst>
              <a:ext uri="{FF2B5EF4-FFF2-40B4-BE49-F238E27FC236}">
                <a16:creationId xmlns:a16="http://schemas.microsoft.com/office/drawing/2014/main" id="{C490D2E0-D57F-4A41-BD5C-3583FF074B3E}"/>
              </a:ext>
            </a:extLst>
          </p:cNvPr>
          <p:cNvSpPr>
            <a:spLocks noGrp="1"/>
          </p:cNvSpPr>
          <p:nvPr>
            <p:ph type="dt" sz="half" idx="16"/>
          </p:nvPr>
        </p:nvSpPr>
        <p:spPr/>
        <p:txBody>
          <a:bodyPr/>
          <a:lstStyle/>
          <a:p>
            <a:endParaRPr lang="en-US" dirty="0"/>
          </a:p>
        </p:txBody>
      </p:sp>
      <p:sp>
        <p:nvSpPr>
          <p:cNvPr id="8" name="Footer Placeholder 7">
            <a:extLst>
              <a:ext uri="{FF2B5EF4-FFF2-40B4-BE49-F238E27FC236}">
                <a16:creationId xmlns:a16="http://schemas.microsoft.com/office/drawing/2014/main" id="{764C421E-5D95-451E-8949-471305E9407B}"/>
              </a:ext>
            </a:extLst>
          </p:cNvPr>
          <p:cNvSpPr>
            <a:spLocks noGrp="1"/>
          </p:cNvSpPr>
          <p:nvPr>
            <p:ph type="ftr" sz="quarter" idx="17"/>
          </p:nvPr>
        </p:nvSpPr>
        <p:spPr/>
        <p:txBody>
          <a:bodyPr/>
          <a:lstStyle/>
          <a:p>
            <a:endParaRPr lang="en-US" dirty="0"/>
          </a:p>
        </p:txBody>
      </p:sp>
      <p:sp>
        <p:nvSpPr>
          <p:cNvPr id="9" name="Slide Number Placeholder 8">
            <a:extLst>
              <a:ext uri="{FF2B5EF4-FFF2-40B4-BE49-F238E27FC236}">
                <a16:creationId xmlns:a16="http://schemas.microsoft.com/office/drawing/2014/main" id="{389D60DA-BD57-4569-90FD-32EA726464E5}"/>
              </a:ext>
            </a:extLst>
          </p:cNvPr>
          <p:cNvSpPr>
            <a:spLocks noGrp="1"/>
          </p:cNvSpPr>
          <p:nvPr>
            <p:ph type="sldNum" sz="quarter" idx="18"/>
          </p:nvPr>
        </p:nvSpPr>
        <p:spPr/>
        <p:txBody>
          <a:bodyPr/>
          <a:lstStyle/>
          <a:p>
            <a:fld id="{82F89014-7F8D-47C1-8D79-17A715C9D2BB}" type="slidenum">
              <a:rPr lang="en-US" smtClean="0"/>
              <a:pPr/>
              <a:t>‹#›</a:t>
            </a:fld>
            <a:endParaRPr lang="en-US" dirty="0"/>
          </a:p>
        </p:txBody>
      </p:sp>
    </p:spTree>
    <p:extLst>
      <p:ext uri="{BB962C8B-B14F-4D97-AF65-F5344CB8AC3E}">
        <p14:creationId xmlns:p14="http://schemas.microsoft.com/office/powerpoint/2010/main" val="3391049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ext and chart right">
    <p:spTree>
      <p:nvGrpSpPr>
        <p:cNvPr id="1" name=""/>
        <p:cNvGrpSpPr/>
        <p:nvPr/>
      </p:nvGrpSpPr>
      <p:grpSpPr>
        <a:xfrm>
          <a:off x="0" y="0"/>
          <a:ext cx="0" cy="0"/>
          <a:chOff x="0" y="0"/>
          <a:chExt cx="0" cy="0"/>
        </a:xfrm>
      </p:grpSpPr>
      <p:sp>
        <p:nvSpPr>
          <p:cNvPr id="6" name="Chart Placeholder 5"/>
          <p:cNvSpPr>
            <a:spLocks noGrp="1"/>
          </p:cNvSpPr>
          <p:nvPr>
            <p:ph type="chart" sz="quarter" idx="15"/>
          </p:nvPr>
        </p:nvSpPr>
        <p:spPr>
          <a:xfrm>
            <a:off x="4859339" y="835025"/>
            <a:ext cx="3708400" cy="3897313"/>
          </a:xfrm>
          <a:prstGeom prst="rect">
            <a:avLst/>
          </a:prstGeom>
        </p:spPr>
        <p:txBody>
          <a:bodyPr/>
          <a:lstStyle>
            <a:lvl1pPr marL="0" indent="0">
              <a:lnSpc>
                <a:spcPct val="100000"/>
              </a:lnSpc>
              <a:buNone/>
              <a:defRPr/>
            </a:lvl1pPr>
          </a:lstStyle>
          <a:p>
            <a:r>
              <a:rPr lang="en-GB" noProof="0"/>
              <a:t>Click icon to add chart</a:t>
            </a:r>
            <a:endParaRPr lang="en-US" noProof="0" dirty="0"/>
          </a:p>
        </p:txBody>
      </p:sp>
      <p:sp>
        <p:nvSpPr>
          <p:cNvPr id="8" name="Text Placeholder 8"/>
          <p:cNvSpPr>
            <a:spLocks noGrp="1"/>
          </p:cNvSpPr>
          <p:nvPr>
            <p:ph type="body" sz="quarter" idx="13" hasCustomPrompt="1"/>
          </p:nvPr>
        </p:nvSpPr>
        <p:spPr>
          <a:xfrm>
            <a:off x="576263" y="834831"/>
            <a:ext cx="3708400" cy="3900618"/>
          </a:xfrm>
          <a:prstGeom prst="rect">
            <a:avLst/>
          </a:prstGeom>
        </p:spPr>
        <p:txBody>
          <a:bodyPr/>
          <a:lstStyle>
            <a:lvl1pPr marL="285750" indent="-285750">
              <a:lnSpc>
                <a:spcPct val="100000"/>
              </a:lnSpc>
              <a:buFont typeface="Arial" panose="020B0604020202020204" pitchFamily="34" charset="0"/>
              <a:buChar char="•"/>
              <a:defRPr sz="1600" b="0" baseline="0"/>
            </a:lvl1pPr>
            <a:lvl2pPr marL="285750" indent="-285750">
              <a:lnSpc>
                <a:spcPct val="100000"/>
              </a:lnSpc>
              <a:buFont typeface="Arial" panose="020B0604020202020204" pitchFamily="34" charset="0"/>
              <a:buChar char="•"/>
              <a:defRPr sz="1300" b="0"/>
            </a:lvl2pPr>
            <a:lvl3pPr marL="447675" indent="-174625">
              <a:lnSpc>
                <a:spcPct val="100000"/>
              </a:lnSpc>
              <a:buFont typeface="Arial" panose="020B0604020202020204" pitchFamily="34" charset="0"/>
              <a:buChar char="−"/>
              <a:defRPr sz="1400" b="0"/>
            </a:lvl3pPr>
            <a:lvl4pPr marL="623888" indent="-176213">
              <a:lnSpc>
                <a:spcPct val="100000"/>
              </a:lnSpc>
              <a:tabLst/>
              <a:defRPr sz="1400" b="0"/>
            </a:lvl4pPr>
            <a:lvl5pPr marL="809625" indent="-185738">
              <a:lnSpc>
                <a:spcPct val="100000"/>
              </a:lnSpc>
              <a:defRPr sz="1400" b="0"/>
            </a:lvl5pPr>
            <a:lvl6pPr marL="1714500" indent="0">
              <a:buNone/>
              <a:defRPr/>
            </a:lvl6pPr>
          </a:lstStyle>
          <a:p>
            <a:pPr lvl="0"/>
            <a:r>
              <a:rPr lang="en-US"/>
              <a:t>Click to add text</a:t>
            </a:r>
          </a:p>
          <a:p>
            <a:pPr lvl="2"/>
            <a:r>
              <a:rPr lang="en-US"/>
              <a:t>Second level</a:t>
            </a:r>
          </a:p>
          <a:p>
            <a:pPr lvl="3"/>
            <a:r>
              <a:rPr lang="en-US"/>
              <a:t>Third level</a:t>
            </a:r>
          </a:p>
          <a:p>
            <a:pPr lvl="4"/>
            <a:r>
              <a:rPr lang="en-US"/>
              <a:t>Fourth level</a:t>
            </a:r>
          </a:p>
          <a:p>
            <a:pPr lvl="0"/>
            <a:endParaRPr lang="en-US" dirty="0"/>
          </a:p>
        </p:txBody>
      </p:sp>
      <p:sp>
        <p:nvSpPr>
          <p:cNvPr id="3" name="Titel 2">
            <a:extLst>
              <a:ext uri="{FF2B5EF4-FFF2-40B4-BE49-F238E27FC236}">
                <a16:creationId xmlns:a16="http://schemas.microsoft.com/office/drawing/2014/main" id="{8544DA18-BA2E-49AF-B2A3-110A868A5A70}"/>
              </a:ext>
            </a:extLst>
          </p:cNvPr>
          <p:cNvSpPr>
            <a:spLocks noGrp="1"/>
          </p:cNvSpPr>
          <p:nvPr>
            <p:ph type="title"/>
          </p:nvPr>
        </p:nvSpPr>
        <p:spPr/>
        <p:txBody>
          <a:bodyPr/>
          <a:lstStyle/>
          <a:p>
            <a:r>
              <a:rPr lang="en-GB"/>
              <a:t>Click to edit Master title style</a:t>
            </a:r>
            <a:endParaRPr lang="en-US" dirty="0"/>
          </a:p>
        </p:txBody>
      </p:sp>
      <p:sp>
        <p:nvSpPr>
          <p:cNvPr id="7" name="Date Placeholder 6">
            <a:extLst>
              <a:ext uri="{FF2B5EF4-FFF2-40B4-BE49-F238E27FC236}">
                <a16:creationId xmlns:a16="http://schemas.microsoft.com/office/drawing/2014/main" id="{940B1EFA-FE5D-49F8-A5F8-64954B1A7280}"/>
              </a:ext>
            </a:extLst>
          </p:cNvPr>
          <p:cNvSpPr>
            <a:spLocks noGrp="1"/>
          </p:cNvSpPr>
          <p:nvPr>
            <p:ph type="dt" sz="half" idx="16"/>
          </p:nvPr>
        </p:nvSpPr>
        <p:spPr/>
        <p:txBody>
          <a:bodyPr/>
          <a:lstStyle/>
          <a:p>
            <a:endParaRPr lang="en-US" dirty="0"/>
          </a:p>
        </p:txBody>
      </p:sp>
      <p:sp>
        <p:nvSpPr>
          <p:cNvPr id="9" name="Footer Placeholder 8">
            <a:extLst>
              <a:ext uri="{FF2B5EF4-FFF2-40B4-BE49-F238E27FC236}">
                <a16:creationId xmlns:a16="http://schemas.microsoft.com/office/drawing/2014/main" id="{535A3B56-08BB-4B0C-8F45-D0C01C59B0B1}"/>
              </a:ext>
            </a:extLst>
          </p:cNvPr>
          <p:cNvSpPr>
            <a:spLocks noGrp="1"/>
          </p:cNvSpPr>
          <p:nvPr>
            <p:ph type="ftr" sz="quarter" idx="17"/>
          </p:nvPr>
        </p:nvSpPr>
        <p:spPr/>
        <p:txBody>
          <a:bodyPr/>
          <a:lstStyle/>
          <a:p>
            <a:endParaRPr lang="en-US" dirty="0"/>
          </a:p>
        </p:txBody>
      </p:sp>
      <p:sp>
        <p:nvSpPr>
          <p:cNvPr id="10" name="Slide Number Placeholder 9">
            <a:extLst>
              <a:ext uri="{FF2B5EF4-FFF2-40B4-BE49-F238E27FC236}">
                <a16:creationId xmlns:a16="http://schemas.microsoft.com/office/drawing/2014/main" id="{5001A6C6-F35F-4B8D-9A93-636EA444ED25}"/>
              </a:ext>
            </a:extLst>
          </p:cNvPr>
          <p:cNvSpPr>
            <a:spLocks noGrp="1"/>
          </p:cNvSpPr>
          <p:nvPr>
            <p:ph type="sldNum" sz="quarter" idx="18"/>
          </p:nvPr>
        </p:nvSpPr>
        <p:spPr/>
        <p:txBody>
          <a:bodyPr/>
          <a:lstStyle/>
          <a:p>
            <a:fld id="{82F89014-7F8D-47C1-8D79-17A715C9D2BB}" type="slidenum">
              <a:rPr lang="en-US" smtClean="0"/>
              <a:pPr/>
              <a:t>‹#›</a:t>
            </a:fld>
            <a:endParaRPr lang="en-US" dirty="0"/>
          </a:p>
        </p:txBody>
      </p:sp>
    </p:spTree>
    <p:extLst>
      <p:ext uri="{BB962C8B-B14F-4D97-AF65-F5344CB8AC3E}">
        <p14:creationId xmlns:p14="http://schemas.microsoft.com/office/powerpoint/2010/main" val="2202173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ext and chart left">
    <p:spTree>
      <p:nvGrpSpPr>
        <p:cNvPr id="1" name=""/>
        <p:cNvGrpSpPr/>
        <p:nvPr/>
      </p:nvGrpSpPr>
      <p:grpSpPr>
        <a:xfrm>
          <a:off x="0" y="0"/>
          <a:ext cx="0" cy="0"/>
          <a:chOff x="0" y="0"/>
          <a:chExt cx="0" cy="0"/>
        </a:xfrm>
      </p:grpSpPr>
      <p:sp>
        <p:nvSpPr>
          <p:cNvPr id="6" name="Chart Placeholder 5"/>
          <p:cNvSpPr>
            <a:spLocks noGrp="1"/>
          </p:cNvSpPr>
          <p:nvPr>
            <p:ph type="chart" sz="quarter" idx="15"/>
          </p:nvPr>
        </p:nvSpPr>
        <p:spPr>
          <a:xfrm>
            <a:off x="576263" y="835025"/>
            <a:ext cx="3708400" cy="3897313"/>
          </a:xfrm>
          <a:prstGeom prst="rect">
            <a:avLst/>
          </a:prstGeom>
        </p:spPr>
        <p:txBody>
          <a:bodyPr/>
          <a:lstStyle>
            <a:lvl1pPr marL="0" indent="0">
              <a:lnSpc>
                <a:spcPct val="100000"/>
              </a:lnSpc>
              <a:buNone/>
              <a:defRPr/>
            </a:lvl1pPr>
          </a:lstStyle>
          <a:p>
            <a:r>
              <a:rPr lang="en-GB" noProof="0"/>
              <a:t>Click icon to add chart</a:t>
            </a:r>
            <a:endParaRPr lang="en-US" noProof="0" dirty="0"/>
          </a:p>
        </p:txBody>
      </p:sp>
      <p:sp>
        <p:nvSpPr>
          <p:cNvPr id="8" name="Text Placeholder 8"/>
          <p:cNvSpPr>
            <a:spLocks noGrp="1"/>
          </p:cNvSpPr>
          <p:nvPr>
            <p:ph type="body" sz="quarter" idx="13" hasCustomPrompt="1"/>
          </p:nvPr>
        </p:nvSpPr>
        <p:spPr>
          <a:xfrm>
            <a:off x="4859339" y="835025"/>
            <a:ext cx="3708400" cy="3900618"/>
          </a:xfrm>
          <a:prstGeom prst="rect">
            <a:avLst/>
          </a:prstGeom>
        </p:spPr>
        <p:txBody>
          <a:bodyPr/>
          <a:lstStyle>
            <a:lvl1pPr marL="285750" indent="-285750">
              <a:lnSpc>
                <a:spcPct val="100000"/>
              </a:lnSpc>
              <a:buFont typeface="Arial" panose="020B0604020202020204" pitchFamily="34" charset="0"/>
              <a:buChar char="•"/>
              <a:defRPr sz="1600" b="0" baseline="0"/>
            </a:lvl1pPr>
            <a:lvl2pPr marL="285750" indent="-285750">
              <a:lnSpc>
                <a:spcPct val="100000"/>
              </a:lnSpc>
              <a:buFont typeface="Arial" panose="020B0604020202020204" pitchFamily="34" charset="0"/>
              <a:buChar char="•"/>
              <a:defRPr sz="1300" b="0"/>
            </a:lvl2pPr>
            <a:lvl3pPr marL="447675" indent="-174625">
              <a:lnSpc>
                <a:spcPct val="100000"/>
              </a:lnSpc>
              <a:buFont typeface="Arial" panose="020B0604020202020204" pitchFamily="34" charset="0"/>
              <a:buChar char="−"/>
              <a:defRPr sz="1400" b="0"/>
            </a:lvl3pPr>
            <a:lvl4pPr marL="623888" indent="-176213">
              <a:lnSpc>
                <a:spcPct val="100000"/>
              </a:lnSpc>
              <a:tabLst/>
              <a:defRPr sz="1400" b="0"/>
            </a:lvl4pPr>
            <a:lvl5pPr marL="809625" indent="-185738">
              <a:lnSpc>
                <a:spcPct val="100000"/>
              </a:lnSpc>
              <a:defRPr sz="1400" b="0"/>
            </a:lvl5pPr>
            <a:lvl6pPr marL="1714500" indent="0">
              <a:buNone/>
              <a:defRPr/>
            </a:lvl6pPr>
          </a:lstStyle>
          <a:p>
            <a:pPr lvl="0"/>
            <a:r>
              <a:rPr lang="en-US"/>
              <a:t>Click to add text</a:t>
            </a:r>
          </a:p>
          <a:p>
            <a:pPr lvl="2"/>
            <a:r>
              <a:rPr lang="en-US"/>
              <a:t>Second level</a:t>
            </a:r>
          </a:p>
          <a:p>
            <a:pPr lvl="3"/>
            <a:r>
              <a:rPr lang="en-US"/>
              <a:t>Third level</a:t>
            </a:r>
          </a:p>
          <a:p>
            <a:pPr lvl="4"/>
            <a:r>
              <a:rPr lang="en-US"/>
              <a:t>Fourth level</a:t>
            </a:r>
          </a:p>
          <a:p>
            <a:pPr lvl="0"/>
            <a:endParaRPr lang="en-US" dirty="0"/>
          </a:p>
        </p:txBody>
      </p:sp>
      <p:sp>
        <p:nvSpPr>
          <p:cNvPr id="3" name="Titel 2">
            <a:extLst>
              <a:ext uri="{FF2B5EF4-FFF2-40B4-BE49-F238E27FC236}">
                <a16:creationId xmlns:a16="http://schemas.microsoft.com/office/drawing/2014/main" id="{8544DA18-BA2E-49AF-B2A3-110A868A5A70}"/>
              </a:ext>
            </a:extLst>
          </p:cNvPr>
          <p:cNvSpPr>
            <a:spLocks noGrp="1"/>
          </p:cNvSpPr>
          <p:nvPr>
            <p:ph type="title"/>
          </p:nvPr>
        </p:nvSpPr>
        <p:spPr/>
        <p:txBody>
          <a:bodyPr/>
          <a:lstStyle/>
          <a:p>
            <a:r>
              <a:rPr lang="en-GB"/>
              <a:t>Click to edit Master title style</a:t>
            </a:r>
            <a:endParaRPr lang="en-US" dirty="0"/>
          </a:p>
        </p:txBody>
      </p:sp>
      <p:sp>
        <p:nvSpPr>
          <p:cNvPr id="7" name="Date Placeholder 6">
            <a:extLst>
              <a:ext uri="{FF2B5EF4-FFF2-40B4-BE49-F238E27FC236}">
                <a16:creationId xmlns:a16="http://schemas.microsoft.com/office/drawing/2014/main" id="{940B1EFA-FE5D-49F8-A5F8-64954B1A7280}"/>
              </a:ext>
            </a:extLst>
          </p:cNvPr>
          <p:cNvSpPr>
            <a:spLocks noGrp="1"/>
          </p:cNvSpPr>
          <p:nvPr>
            <p:ph type="dt" sz="half" idx="16"/>
          </p:nvPr>
        </p:nvSpPr>
        <p:spPr/>
        <p:txBody>
          <a:bodyPr/>
          <a:lstStyle/>
          <a:p>
            <a:endParaRPr lang="en-US" dirty="0"/>
          </a:p>
        </p:txBody>
      </p:sp>
      <p:sp>
        <p:nvSpPr>
          <p:cNvPr id="9" name="Footer Placeholder 8">
            <a:extLst>
              <a:ext uri="{FF2B5EF4-FFF2-40B4-BE49-F238E27FC236}">
                <a16:creationId xmlns:a16="http://schemas.microsoft.com/office/drawing/2014/main" id="{535A3B56-08BB-4B0C-8F45-D0C01C59B0B1}"/>
              </a:ext>
            </a:extLst>
          </p:cNvPr>
          <p:cNvSpPr>
            <a:spLocks noGrp="1"/>
          </p:cNvSpPr>
          <p:nvPr>
            <p:ph type="ftr" sz="quarter" idx="17"/>
          </p:nvPr>
        </p:nvSpPr>
        <p:spPr/>
        <p:txBody>
          <a:bodyPr/>
          <a:lstStyle/>
          <a:p>
            <a:endParaRPr lang="en-US" dirty="0"/>
          </a:p>
        </p:txBody>
      </p:sp>
      <p:sp>
        <p:nvSpPr>
          <p:cNvPr id="10" name="Slide Number Placeholder 9">
            <a:extLst>
              <a:ext uri="{FF2B5EF4-FFF2-40B4-BE49-F238E27FC236}">
                <a16:creationId xmlns:a16="http://schemas.microsoft.com/office/drawing/2014/main" id="{5001A6C6-F35F-4B8D-9A93-636EA444ED25}"/>
              </a:ext>
            </a:extLst>
          </p:cNvPr>
          <p:cNvSpPr>
            <a:spLocks noGrp="1"/>
          </p:cNvSpPr>
          <p:nvPr>
            <p:ph type="sldNum" sz="quarter" idx="18"/>
          </p:nvPr>
        </p:nvSpPr>
        <p:spPr/>
        <p:txBody>
          <a:bodyPr/>
          <a:lstStyle/>
          <a:p>
            <a:fld id="{82F89014-7F8D-47C1-8D79-17A715C9D2BB}" type="slidenum">
              <a:rPr lang="en-US" smtClean="0"/>
              <a:pPr/>
              <a:t>‹#›</a:t>
            </a:fld>
            <a:endParaRPr lang="en-US" dirty="0"/>
          </a:p>
        </p:txBody>
      </p:sp>
    </p:spTree>
    <p:extLst>
      <p:ext uri="{BB962C8B-B14F-4D97-AF65-F5344CB8AC3E}">
        <p14:creationId xmlns:p14="http://schemas.microsoft.com/office/powerpoint/2010/main" val="12136145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itle and two charts">
    <p:spTree>
      <p:nvGrpSpPr>
        <p:cNvPr id="1" name=""/>
        <p:cNvGrpSpPr/>
        <p:nvPr/>
      </p:nvGrpSpPr>
      <p:grpSpPr>
        <a:xfrm>
          <a:off x="0" y="0"/>
          <a:ext cx="0" cy="0"/>
          <a:chOff x="0" y="0"/>
          <a:chExt cx="0" cy="0"/>
        </a:xfrm>
      </p:grpSpPr>
      <p:sp>
        <p:nvSpPr>
          <p:cNvPr id="13" name="Chart Placeholder 5"/>
          <p:cNvSpPr>
            <a:spLocks noGrp="1"/>
          </p:cNvSpPr>
          <p:nvPr>
            <p:ph type="chart" sz="quarter" idx="19"/>
          </p:nvPr>
        </p:nvSpPr>
        <p:spPr>
          <a:xfrm>
            <a:off x="4859337" y="835024"/>
            <a:ext cx="3708401" cy="3897313"/>
          </a:xfrm>
          <a:prstGeom prst="rect">
            <a:avLst/>
          </a:prstGeom>
        </p:spPr>
        <p:txBody>
          <a:bodyPr/>
          <a:lstStyle>
            <a:lvl1pPr marL="0" indent="0">
              <a:lnSpc>
                <a:spcPct val="100000"/>
              </a:lnSpc>
              <a:buNone/>
              <a:defRPr/>
            </a:lvl1pPr>
          </a:lstStyle>
          <a:p>
            <a:r>
              <a:rPr lang="en-GB" noProof="0"/>
              <a:t>Click icon to add chart</a:t>
            </a:r>
            <a:endParaRPr lang="en-US" noProof="0" dirty="0"/>
          </a:p>
        </p:txBody>
      </p:sp>
      <p:sp>
        <p:nvSpPr>
          <p:cNvPr id="14" name="Chart Placeholder 5"/>
          <p:cNvSpPr>
            <a:spLocks noGrp="1"/>
          </p:cNvSpPr>
          <p:nvPr>
            <p:ph type="chart" sz="quarter" idx="15"/>
          </p:nvPr>
        </p:nvSpPr>
        <p:spPr>
          <a:xfrm>
            <a:off x="576262" y="835024"/>
            <a:ext cx="3708401" cy="3897313"/>
          </a:xfrm>
          <a:prstGeom prst="rect">
            <a:avLst/>
          </a:prstGeom>
        </p:spPr>
        <p:txBody>
          <a:bodyPr/>
          <a:lstStyle>
            <a:lvl1pPr marL="0" indent="0">
              <a:lnSpc>
                <a:spcPct val="100000"/>
              </a:lnSpc>
              <a:buNone/>
              <a:defRPr/>
            </a:lvl1pPr>
          </a:lstStyle>
          <a:p>
            <a:r>
              <a:rPr lang="en-GB" noProof="0"/>
              <a:t>Click icon to add chart</a:t>
            </a:r>
            <a:endParaRPr lang="en-US" noProof="0" dirty="0"/>
          </a:p>
        </p:txBody>
      </p:sp>
      <p:sp>
        <p:nvSpPr>
          <p:cNvPr id="5" name="Titel 4">
            <a:extLst>
              <a:ext uri="{FF2B5EF4-FFF2-40B4-BE49-F238E27FC236}">
                <a16:creationId xmlns:a16="http://schemas.microsoft.com/office/drawing/2014/main" id="{897C3F8B-AA01-47E2-9CB3-C8B5B86F1B3F}"/>
              </a:ext>
            </a:extLst>
          </p:cNvPr>
          <p:cNvSpPr>
            <a:spLocks noGrp="1"/>
          </p:cNvSpPr>
          <p:nvPr>
            <p:ph type="title"/>
          </p:nvPr>
        </p:nvSpPr>
        <p:spPr/>
        <p:txBody>
          <a:bodyPr/>
          <a:lstStyle/>
          <a:p>
            <a:r>
              <a:rPr lang="en-GB"/>
              <a:t>Click to edit Master title style</a:t>
            </a:r>
            <a:endParaRPr lang="en-US" dirty="0"/>
          </a:p>
        </p:txBody>
      </p:sp>
      <p:sp>
        <p:nvSpPr>
          <p:cNvPr id="6" name="Date Placeholder 5">
            <a:extLst>
              <a:ext uri="{FF2B5EF4-FFF2-40B4-BE49-F238E27FC236}">
                <a16:creationId xmlns:a16="http://schemas.microsoft.com/office/drawing/2014/main" id="{CD27E724-76AC-43CB-8150-488BD4B602E8}"/>
              </a:ext>
            </a:extLst>
          </p:cNvPr>
          <p:cNvSpPr>
            <a:spLocks noGrp="1"/>
          </p:cNvSpPr>
          <p:nvPr>
            <p:ph type="dt" sz="half" idx="20"/>
          </p:nvPr>
        </p:nvSpPr>
        <p:spPr/>
        <p:txBody>
          <a:bodyPr/>
          <a:lstStyle/>
          <a:p>
            <a:endParaRPr lang="en-US" dirty="0"/>
          </a:p>
        </p:txBody>
      </p:sp>
      <p:sp>
        <p:nvSpPr>
          <p:cNvPr id="7" name="Footer Placeholder 6">
            <a:extLst>
              <a:ext uri="{FF2B5EF4-FFF2-40B4-BE49-F238E27FC236}">
                <a16:creationId xmlns:a16="http://schemas.microsoft.com/office/drawing/2014/main" id="{2402BF66-0833-4D31-80F3-93788D9D40C8}"/>
              </a:ext>
            </a:extLst>
          </p:cNvPr>
          <p:cNvSpPr>
            <a:spLocks noGrp="1"/>
          </p:cNvSpPr>
          <p:nvPr>
            <p:ph type="ftr" sz="quarter" idx="21"/>
          </p:nvPr>
        </p:nvSpPr>
        <p:spPr/>
        <p:txBody>
          <a:bodyPr/>
          <a:lstStyle/>
          <a:p>
            <a:endParaRPr lang="en-US" dirty="0"/>
          </a:p>
        </p:txBody>
      </p:sp>
      <p:sp>
        <p:nvSpPr>
          <p:cNvPr id="8" name="Slide Number Placeholder 7">
            <a:extLst>
              <a:ext uri="{FF2B5EF4-FFF2-40B4-BE49-F238E27FC236}">
                <a16:creationId xmlns:a16="http://schemas.microsoft.com/office/drawing/2014/main" id="{446FAC6A-2EDD-45F1-BB2D-4D0B78A05100}"/>
              </a:ext>
            </a:extLst>
          </p:cNvPr>
          <p:cNvSpPr>
            <a:spLocks noGrp="1"/>
          </p:cNvSpPr>
          <p:nvPr>
            <p:ph type="sldNum" sz="quarter" idx="22"/>
          </p:nvPr>
        </p:nvSpPr>
        <p:spPr/>
        <p:txBody>
          <a:bodyPr/>
          <a:lstStyle/>
          <a:p>
            <a:fld id="{82F89014-7F8D-47C1-8D79-17A715C9D2BB}" type="slidenum">
              <a:rPr lang="en-US" smtClean="0"/>
              <a:pPr/>
              <a:t>‹#›</a:t>
            </a:fld>
            <a:endParaRPr lang="en-US" dirty="0"/>
          </a:p>
        </p:txBody>
      </p:sp>
    </p:spTree>
    <p:extLst>
      <p:ext uri="{BB962C8B-B14F-4D97-AF65-F5344CB8AC3E}">
        <p14:creationId xmlns:p14="http://schemas.microsoft.com/office/powerpoint/2010/main" val="2460597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itle and three charts">
    <p:spTree>
      <p:nvGrpSpPr>
        <p:cNvPr id="1" name=""/>
        <p:cNvGrpSpPr/>
        <p:nvPr/>
      </p:nvGrpSpPr>
      <p:grpSpPr>
        <a:xfrm>
          <a:off x="0" y="0"/>
          <a:ext cx="0" cy="0"/>
          <a:chOff x="0" y="0"/>
          <a:chExt cx="0" cy="0"/>
        </a:xfrm>
      </p:grpSpPr>
      <p:sp>
        <p:nvSpPr>
          <p:cNvPr id="6" name="Chart Placeholder 5"/>
          <p:cNvSpPr>
            <a:spLocks noGrp="1"/>
          </p:cNvSpPr>
          <p:nvPr>
            <p:ph type="chart" sz="quarter" idx="15"/>
          </p:nvPr>
        </p:nvSpPr>
        <p:spPr>
          <a:xfrm>
            <a:off x="576263" y="835025"/>
            <a:ext cx="2471825" cy="3898800"/>
          </a:xfrm>
          <a:prstGeom prst="rect">
            <a:avLst/>
          </a:prstGeom>
        </p:spPr>
        <p:txBody>
          <a:bodyPr/>
          <a:lstStyle>
            <a:lvl1pPr marL="0" indent="0">
              <a:lnSpc>
                <a:spcPct val="100000"/>
              </a:lnSpc>
              <a:buNone/>
              <a:defRPr/>
            </a:lvl1pPr>
          </a:lstStyle>
          <a:p>
            <a:r>
              <a:rPr lang="en-GB" noProof="0"/>
              <a:t>Click icon to add chart</a:t>
            </a:r>
            <a:endParaRPr lang="en-US" noProof="0" dirty="0"/>
          </a:p>
        </p:txBody>
      </p:sp>
      <p:sp>
        <p:nvSpPr>
          <p:cNvPr id="8" name="Chart Placeholder 5"/>
          <p:cNvSpPr>
            <a:spLocks noGrp="1"/>
          </p:cNvSpPr>
          <p:nvPr>
            <p:ph type="chart" sz="quarter" idx="18"/>
          </p:nvPr>
        </p:nvSpPr>
        <p:spPr>
          <a:xfrm>
            <a:off x="3336087" y="835025"/>
            <a:ext cx="2471825" cy="3898800"/>
          </a:xfrm>
          <a:prstGeom prst="rect">
            <a:avLst/>
          </a:prstGeom>
        </p:spPr>
        <p:txBody>
          <a:bodyPr/>
          <a:lstStyle>
            <a:lvl1pPr marL="0" indent="0">
              <a:lnSpc>
                <a:spcPct val="100000"/>
              </a:lnSpc>
              <a:buNone/>
              <a:defRPr/>
            </a:lvl1pPr>
          </a:lstStyle>
          <a:p>
            <a:r>
              <a:rPr lang="en-GB" noProof="0"/>
              <a:t>Click icon to add chart</a:t>
            </a:r>
            <a:endParaRPr lang="en-US" noProof="0" dirty="0"/>
          </a:p>
        </p:txBody>
      </p:sp>
      <p:sp>
        <p:nvSpPr>
          <p:cNvPr id="9" name="Chart Placeholder 5"/>
          <p:cNvSpPr>
            <a:spLocks noGrp="1"/>
          </p:cNvSpPr>
          <p:nvPr>
            <p:ph type="chart" sz="quarter" idx="19"/>
          </p:nvPr>
        </p:nvSpPr>
        <p:spPr>
          <a:xfrm>
            <a:off x="6095912" y="835025"/>
            <a:ext cx="2471825" cy="3898800"/>
          </a:xfrm>
          <a:prstGeom prst="rect">
            <a:avLst/>
          </a:prstGeom>
        </p:spPr>
        <p:txBody>
          <a:bodyPr/>
          <a:lstStyle>
            <a:lvl1pPr marL="0" indent="0">
              <a:lnSpc>
                <a:spcPct val="100000"/>
              </a:lnSpc>
              <a:buNone/>
              <a:defRPr/>
            </a:lvl1pPr>
          </a:lstStyle>
          <a:p>
            <a:r>
              <a:rPr lang="en-GB" noProof="0"/>
              <a:t>Click icon to add chart</a:t>
            </a:r>
            <a:endParaRPr lang="en-US" noProof="0" dirty="0"/>
          </a:p>
        </p:txBody>
      </p:sp>
      <p:sp>
        <p:nvSpPr>
          <p:cNvPr id="5" name="Titel 4">
            <a:extLst>
              <a:ext uri="{FF2B5EF4-FFF2-40B4-BE49-F238E27FC236}">
                <a16:creationId xmlns:a16="http://schemas.microsoft.com/office/drawing/2014/main" id="{F6AC3EB6-1B81-4F6E-9980-641B2C288A81}"/>
              </a:ext>
            </a:extLst>
          </p:cNvPr>
          <p:cNvSpPr>
            <a:spLocks noGrp="1"/>
          </p:cNvSpPr>
          <p:nvPr>
            <p:ph type="title"/>
          </p:nvPr>
        </p:nvSpPr>
        <p:spPr/>
        <p:txBody>
          <a:bodyPr/>
          <a:lstStyle/>
          <a:p>
            <a:r>
              <a:rPr lang="en-GB"/>
              <a:t>Click to edit Master title style</a:t>
            </a:r>
            <a:endParaRPr lang="en-US" dirty="0"/>
          </a:p>
        </p:txBody>
      </p:sp>
      <p:sp>
        <p:nvSpPr>
          <p:cNvPr id="7" name="Date Placeholder 6">
            <a:extLst>
              <a:ext uri="{FF2B5EF4-FFF2-40B4-BE49-F238E27FC236}">
                <a16:creationId xmlns:a16="http://schemas.microsoft.com/office/drawing/2014/main" id="{8B0E28DA-F910-4040-B42A-86EE40EE1448}"/>
              </a:ext>
            </a:extLst>
          </p:cNvPr>
          <p:cNvSpPr>
            <a:spLocks noGrp="1"/>
          </p:cNvSpPr>
          <p:nvPr>
            <p:ph type="dt" sz="half" idx="20"/>
          </p:nvPr>
        </p:nvSpPr>
        <p:spPr/>
        <p:txBody>
          <a:bodyPr/>
          <a:lstStyle/>
          <a:p>
            <a:endParaRPr lang="en-US" dirty="0"/>
          </a:p>
        </p:txBody>
      </p:sp>
      <p:sp>
        <p:nvSpPr>
          <p:cNvPr id="10" name="Footer Placeholder 9">
            <a:extLst>
              <a:ext uri="{FF2B5EF4-FFF2-40B4-BE49-F238E27FC236}">
                <a16:creationId xmlns:a16="http://schemas.microsoft.com/office/drawing/2014/main" id="{82FDF0E6-F08C-4144-89DF-E19E4D5C0576}"/>
              </a:ext>
            </a:extLst>
          </p:cNvPr>
          <p:cNvSpPr>
            <a:spLocks noGrp="1"/>
          </p:cNvSpPr>
          <p:nvPr>
            <p:ph type="ftr" sz="quarter" idx="21"/>
          </p:nvPr>
        </p:nvSpPr>
        <p:spPr/>
        <p:txBody>
          <a:bodyPr/>
          <a:lstStyle/>
          <a:p>
            <a:endParaRPr lang="en-US" dirty="0"/>
          </a:p>
        </p:txBody>
      </p:sp>
      <p:sp>
        <p:nvSpPr>
          <p:cNvPr id="11" name="Slide Number Placeholder 10">
            <a:extLst>
              <a:ext uri="{FF2B5EF4-FFF2-40B4-BE49-F238E27FC236}">
                <a16:creationId xmlns:a16="http://schemas.microsoft.com/office/drawing/2014/main" id="{851FF921-569A-4A54-859C-5F61B641D598}"/>
              </a:ext>
            </a:extLst>
          </p:cNvPr>
          <p:cNvSpPr>
            <a:spLocks noGrp="1"/>
          </p:cNvSpPr>
          <p:nvPr>
            <p:ph type="sldNum" sz="quarter" idx="22"/>
          </p:nvPr>
        </p:nvSpPr>
        <p:spPr/>
        <p:txBody>
          <a:bodyPr/>
          <a:lstStyle/>
          <a:p>
            <a:fld id="{82F89014-7F8D-47C1-8D79-17A715C9D2BB}" type="slidenum">
              <a:rPr lang="en-US" smtClean="0"/>
              <a:pPr/>
              <a:t>‹#›</a:t>
            </a:fld>
            <a:endParaRPr lang="en-US" dirty="0"/>
          </a:p>
        </p:txBody>
      </p:sp>
    </p:spTree>
    <p:extLst>
      <p:ext uri="{BB962C8B-B14F-4D97-AF65-F5344CB8AC3E}">
        <p14:creationId xmlns:p14="http://schemas.microsoft.com/office/powerpoint/2010/main" val="3943350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text and image (right)">
    <p:spTree>
      <p:nvGrpSpPr>
        <p:cNvPr id="1" name=""/>
        <p:cNvGrpSpPr/>
        <p:nvPr/>
      </p:nvGrpSpPr>
      <p:grpSpPr>
        <a:xfrm>
          <a:off x="0" y="0"/>
          <a:ext cx="0" cy="0"/>
          <a:chOff x="0" y="0"/>
          <a:chExt cx="0" cy="0"/>
        </a:xfrm>
      </p:grpSpPr>
      <p:sp>
        <p:nvSpPr>
          <p:cNvPr id="10" name="Picture Placeholder 9"/>
          <p:cNvSpPr>
            <a:spLocks noGrp="1"/>
          </p:cNvSpPr>
          <p:nvPr>
            <p:ph type="pic" sz="quarter" idx="14" hasCustomPrompt="1"/>
          </p:nvPr>
        </p:nvSpPr>
        <p:spPr>
          <a:xfrm>
            <a:off x="4572000" y="0"/>
            <a:ext cx="4572000" cy="5143500"/>
          </a:xfrm>
          <a:prstGeom prst="rect">
            <a:avLst/>
          </a:prstGeom>
          <a:solidFill>
            <a:schemeClr val="accent6"/>
          </a:solidFill>
        </p:spPr>
        <p:txBody>
          <a:bodyPr tIns="2916000"/>
          <a:lstStyle>
            <a:lvl1pPr marL="0" indent="0" algn="ctr">
              <a:lnSpc>
                <a:spcPct val="100000"/>
              </a:lnSpc>
              <a:buFontTx/>
              <a:buNone/>
              <a:defRPr/>
            </a:lvl1pPr>
          </a:lstStyle>
          <a:p>
            <a:r>
              <a:rPr lang="en-US" noProof="0"/>
              <a:t>Drag picture to placeholder </a:t>
            </a:r>
            <a:br>
              <a:rPr lang="en-US" noProof="0"/>
            </a:br>
            <a:r>
              <a:rPr lang="en-US" noProof="0"/>
              <a:t>or click icon to add</a:t>
            </a:r>
          </a:p>
        </p:txBody>
      </p:sp>
      <p:sp>
        <p:nvSpPr>
          <p:cNvPr id="11" name="Text Placeholder 8"/>
          <p:cNvSpPr>
            <a:spLocks noGrp="1"/>
          </p:cNvSpPr>
          <p:nvPr>
            <p:ph type="body" sz="quarter" idx="24" hasCustomPrompt="1"/>
          </p:nvPr>
        </p:nvSpPr>
        <p:spPr>
          <a:xfrm>
            <a:off x="576264" y="835025"/>
            <a:ext cx="3708400" cy="3897313"/>
          </a:xfrm>
          <a:prstGeom prst="rect">
            <a:avLst/>
          </a:prstGeom>
        </p:spPr>
        <p:txBody>
          <a:bodyPr>
            <a:normAutofit/>
          </a:bodyPr>
          <a:lstStyle>
            <a:lvl1pPr marL="0" indent="0">
              <a:lnSpc>
                <a:spcPct val="100000"/>
              </a:lnSpc>
              <a:buFont typeface="Arial" charset="0"/>
              <a:buNone/>
              <a:defRPr sz="1600" b="0"/>
            </a:lvl1pPr>
            <a:lvl2pPr marL="360363" indent="-360363">
              <a:lnSpc>
                <a:spcPct val="100000"/>
              </a:lnSpc>
              <a:buFont typeface="+mj-lt"/>
              <a:buAutoNum type="arabicPeriod"/>
              <a:defRPr sz="1600" b="0"/>
            </a:lvl2pPr>
            <a:lvl3pPr marL="365125" indent="0">
              <a:lnSpc>
                <a:spcPct val="100000"/>
              </a:lnSpc>
              <a:buFont typeface="Arial" charset="0"/>
              <a:buNone/>
              <a:defRPr sz="1600" b="0"/>
            </a:lvl3pPr>
            <a:lvl4pPr marL="549275" indent="0">
              <a:lnSpc>
                <a:spcPct val="100000"/>
              </a:lnSpc>
              <a:buNone/>
              <a:tabLst/>
              <a:defRPr sz="1600" b="0"/>
            </a:lvl4pPr>
            <a:lvl5pPr marL="725488" indent="0">
              <a:lnSpc>
                <a:spcPct val="100000"/>
              </a:lnSpc>
              <a:buFont typeface="Arial" charset="0"/>
              <a:buNone/>
              <a:defRPr sz="1600" b="0" baseline="0"/>
            </a:lvl5pPr>
          </a:lstStyle>
          <a:p>
            <a:pPr lvl="0"/>
            <a:r>
              <a:rPr lang="en-US"/>
              <a:t>Click to add text</a:t>
            </a:r>
          </a:p>
        </p:txBody>
      </p:sp>
      <p:sp>
        <p:nvSpPr>
          <p:cNvPr id="3" name="Title 2">
            <a:extLst>
              <a:ext uri="{FF2B5EF4-FFF2-40B4-BE49-F238E27FC236}">
                <a16:creationId xmlns:a16="http://schemas.microsoft.com/office/drawing/2014/main" id="{3B1301CE-B3DE-49E1-B3B2-EA2475A78BC7}"/>
              </a:ext>
            </a:extLst>
          </p:cNvPr>
          <p:cNvSpPr>
            <a:spLocks noGrp="1"/>
          </p:cNvSpPr>
          <p:nvPr>
            <p:ph type="title"/>
          </p:nvPr>
        </p:nvSpPr>
        <p:spPr>
          <a:xfrm>
            <a:off x="576263" y="195263"/>
            <a:ext cx="3708400" cy="504825"/>
          </a:xfrm>
        </p:spPr>
        <p:txBody>
          <a:bodyPr/>
          <a:lstStyle>
            <a:lvl1pPr>
              <a:defRPr/>
            </a:lvl1pPr>
          </a:lstStyle>
          <a:p>
            <a:r>
              <a:rPr lang="en-GB"/>
              <a:t>Click to edit Master title style</a:t>
            </a:r>
            <a:endParaRPr lang="en-US"/>
          </a:p>
        </p:txBody>
      </p:sp>
      <p:sp>
        <p:nvSpPr>
          <p:cNvPr id="6" name="Date Placeholder 5">
            <a:extLst>
              <a:ext uri="{FF2B5EF4-FFF2-40B4-BE49-F238E27FC236}">
                <a16:creationId xmlns:a16="http://schemas.microsoft.com/office/drawing/2014/main" id="{D3F7EFBD-DB9C-45C5-9F2E-C46AEC5F67DA}"/>
              </a:ext>
            </a:extLst>
          </p:cNvPr>
          <p:cNvSpPr>
            <a:spLocks noGrp="1"/>
          </p:cNvSpPr>
          <p:nvPr>
            <p:ph type="dt" sz="half" idx="25"/>
          </p:nvPr>
        </p:nvSpPr>
        <p:spPr/>
        <p:txBody>
          <a:bodyPr/>
          <a:lstStyle/>
          <a:p>
            <a:endParaRPr lang="en-US"/>
          </a:p>
        </p:txBody>
      </p:sp>
      <p:sp>
        <p:nvSpPr>
          <p:cNvPr id="7" name="Footer Placeholder 6">
            <a:extLst>
              <a:ext uri="{FF2B5EF4-FFF2-40B4-BE49-F238E27FC236}">
                <a16:creationId xmlns:a16="http://schemas.microsoft.com/office/drawing/2014/main" id="{753377E4-E0A6-4CAB-B97D-2004235209BF}"/>
              </a:ext>
            </a:extLst>
          </p:cNvPr>
          <p:cNvSpPr>
            <a:spLocks noGrp="1"/>
          </p:cNvSpPr>
          <p:nvPr>
            <p:ph type="ftr" sz="quarter" idx="26"/>
          </p:nvPr>
        </p:nvSpPr>
        <p:spPr/>
        <p:txBody>
          <a:bodyPr/>
          <a:lstStyle/>
          <a:p>
            <a:endParaRPr lang="en-US"/>
          </a:p>
        </p:txBody>
      </p:sp>
      <p:sp>
        <p:nvSpPr>
          <p:cNvPr id="8" name="Slide Number Placeholder 7">
            <a:extLst>
              <a:ext uri="{FF2B5EF4-FFF2-40B4-BE49-F238E27FC236}">
                <a16:creationId xmlns:a16="http://schemas.microsoft.com/office/drawing/2014/main" id="{BE4FCB58-7D88-4A1A-B1DD-02B1B052F520}"/>
              </a:ext>
            </a:extLst>
          </p:cNvPr>
          <p:cNvSpPr>
            <a:spLocks noGrp="1"/>
          </p:cNvSpPr>
          <p:nvPr>
            <p:ph type="sldNum" sz="quarter" idx="27"/>
          </p:nvPr>
        </p:nvSpPr>
        <p:spPr/>
        <p:txBody>
          <a:bodyPr/>
          <a:lstStyle/>
          <a:p>
            <a:fld id="{82F89014-7F8D-47C1-8D79-17A715C9D2BB}" type="slidenum">
              <a:rPr lang="en-US" smtClean="0"/>
              <a:pPr/>
              <a:t>‹#›</a:t>
            </a:fld>
            <a:endParaRPr lang="en-US"/>
          </a:p>
        </p:txBody>
      </p:sp>
    </p:spTree>
    <p:extLst>
      <p:ext uri="{BB962C8B-B14F-4D97-AF65-F5344CB8AC3E}">
        <p14:creationId xmlns:p14="http://schemas.microsoft.com/office/powerpoint/2010/main" val="32318350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text and image (left)">
    <p:spTree>
      <p:nvGrpSpPr>
        <p:cNvPr id="1" name=""/>
        <p:cNvGrpSpPr/>
        <p:nvPr/>
      </p:nvGrpSpPr>
      <p:grpSpPr>
        <a:xfrm>
          <a:off x="0" y="0"/>
          <a:ext cx="0" cy="0"/>
          <a:chOff x="0" y="0"/>
          <a:chExt cx="0" cy="0"/>
        </a:xfrm>
      </p:grpSpPr>
      <p:sp>
        <p:nvSpPr>
          <p:cNvPr id="12" name="Picture Placeholder 9"/>
          <p:cNvSpPr>
            <a:spLocks noGrp="1"/>
          </p:cNvSpPr>
          <p:nvPr>
            <p:ph type="pic" sz="quarter" idx="24" hasCustomPrompt="1"/>
          </p:nvPr>
        </p:nvSpPr>
        <p:spPr>
          <a:xfrm>
            <a:off x="0" y="0"/>
            <a:ext cx="4572000" cy="5143500"/>
          </a:xfrm>
          <a:prstGeom prst="rect">
            <a:avLst/>
          </a:prstGeom>
          <a:solidFill>
            <a:schemeClr val="accent6"/>
          </a:solidFill>
        </p:spPr>
        <p:txBody>
          <a:bodyPr tIns="2916000"/>
          <a:lstStyle>
            <a:lvl1pPr marL="0" indent="0" algn="ctr">
              <a:lnSpc>
                <a:spcPct val="100000"/>
              </a:lnSpc>
              <a:buFontTx/>
              <a:buNone/>
              <a:defRPr/>
            </a:lvl1pPr>
          </a:lstStyle>
          <a:p>
            <a:r>
              <a:rPr lang="en-US" noProof="0"/>
              <a:t>Drag picture to placeholder</a:t>
            </a:r>
            <a:br>
              <a:rPr lang="en-US" noProof="0"/>
            </a:br>
            <a:r>
              <a:rPr lang="en-US" noProof="0"/>
              <a:t>or click icon to add</a:t>
            </a:r>
          </a:p>
        </p:txBody>
      </p:sp>
      <p:sp>
        <p:nvSpPr>
          <p:cNvPr id="18" name="Text Placeholder 8"/>
          <p:cNvSpPr>
            <a:spLocks noGrp="1"/>
          </p:cNvSpPr>
          <p:nvPr>
            <p:ph type="body" sz="quarter" idx="25" hasCustomPrompt="1"/>
          </p:nvPr>
        </p:nvSpPr>
        <p:spPr>
          <a:xfrm>
            <a:off x="4859338" y="835025"/>
            <a:ext cx="3681797" cy="3897313"/>
          </a:xfrm>
          <a:prstGeom prst="rect">
            <a:avLst/>
          </a:prstGeom>
        </p:spPr>
        <p:txBody>
          <a:bodyPr>
            <a:normAutofit/>
          </a:bodyPr>
          <a:lstStyle>
            <a:lvl1pPr marL="0" indent="0">
              <a:lnSpc>
                <a:spcPct val="100000"/>
              </a:lnSpc>
              <a:buFont typeface="Arial" charset="0"/>
              <a:buNone/>
              <a:defRPr sz="1600" b="0"/>
            </a:lvl1pPr>
            <a:lvl2pPr marL="360363" indent="-360363">
              <a:lnSpc>
                <a:spcPct val="100000"/>
              </a:lnSpc>
              <a:buFont typeface="+mj-lt"/>
              <a:buAutoNum type="arabicPeriod"/>
              <a:defRPr sz="1600" b="0"/>
            </a:lvl2pPr>
            <a:lvl3pPr marL="365125" indent="0">
              <a:lnSpc>
                <a:spcPct val="100000"/>
              </a:lnSpc>
              <a:buFont typeface="Arial" charset="0"/>
              <a:buNone/>
              <a:defRPr sz="1600" b="0"/>
            </a:lvl3pPr>
            <a:lvl4pPr marL="549275" indent="0">
              <a:lnSpc>
                <a:spcPct val="100000"/>
              </a:lnSpc>
              <a:buNone/>
              <a:tabLst/>
              <a:defRPr sz="1600" b="0"/>
            </a:lvl4pPr>
            <a:lvl5pPr marL="725488" indent="0">
              <a:lnSpc>
                <a:spcPct val="100000"/>
              </a:lnSpc>
              <a:buFont typeface="Arial" charset="0"/>
              <a:buNone/>
              <a:defRPr sz="1600" b="0" baseline="0"/>
            </a:lvl5pPr>
          </a:lstStyle>
          <a:p>
            <a:pPr lvl="0"/>
            <a:r>
              <a:rPr lang="en-US"/>
              <a:t>Click to add text</a:t>
            </a:r>
          </a:p>
        </p:txBody>
      </p:sp>
      <p:sp>
        <p:nvSpPr>
          <p:cNvPr id="4" name="Title 3">
            <a:extLst>
              <a:ext uri="{FF2B5EF4-FFF2-40B4-BE49-F238E27FC236}">
                <a16:creationId xmlns:a16="http://schemas.microsoft.com/office/drawing/2014/main" id="{1AEE6764-BCD9-4C0F-8D7F-6DAB3E0116B1}"/>
              </a:ext>
            </a:extLst>
          </p:cNvPr>
          <p:cNvSpPr>
            <a:spLocks noGrp="1"/>
          </p:cNvSpPr>
          <p:nvPr>
            <p:ph type="title"/>
          </p:nvPr>
        </p:nvSpPr>
        <p:spPr>
          <a:xfrm>
            <a:off x="4859338" y="195263"/>
            <a:ext cx="3681797" cy="504825"/>
          </a:xfrm>
        </p:spPr>
        <p:txBody>
          <a:bodyPr/>
          <a:lstStyle>
            <a:lvl1pPr>
              <a:defRPr/>
            </a:lvl1pPr>
          </a:lstStyle>
          <a:p>
            <a:r>
              <a:rPr lang="en-GB"/>
              <a:t>Click to edit Master title style</a:t>
            </a:r>
            <a:endParaRPr lang="en-US"/>
          </a:p>
        </p:txBody>
      </p:sp>
      <p:sp>
        <p:nvSpPr>
          <p:cNvPr id="9" name="Date Placeholder 8">
            <a:extLst>
              <a:ext uri="{FF2B5EF4-FFF2-40B4-BE49-F238E27FC236}">
                <a16:creationId xmlns:a16="http://schemas.microsoft.com/office/drawing/2014/main" id="{10B3F087-DB20-4A94-AB80-B37ECB4779CB}"/>
              </a:ext>
            </a:extLst>
          </p:cNvPr>
          <p:cNvSpPr>
            <a:spLocks noGrp="1"/>
          </p:cNvSpPr>
          <p:nvPr>
            <p:ph type="dt" sz="half" idx="26"/>
          </p:nvPr>
        </p:nvSpPr>
        <p:spPr/>
        <p:txBody>
          <a:bodyPr/>
          <a:lstStyle/>
          <a:p>
            <a:endParaRPr lang="en-US"/>
          </a:p>
        </p:txBody>
      </p:sp>
      <p:sp>
        <p:nvSpPr>
          <p:cNvPr id="10" name="Footer Placeholder 9">
            <a:extLst>
              <a:ext uri="{FF2B5EF4-FFF2-40B4-BE49-F238E27FC236}">
                <a16:creationId xmlns:a16="http://schemas.microsoft.com/office/drawing/2014/main" id="{9C6D60D1-99A0-4A98-BC8E-3EF57AA94001}"/>
              </a:ext>
            </a:extLst>
          </p:cNvPr>
          <p:cNvSpPr>
            <a:spLocks noGrp="1"/>
          </p:cNvSpPr>
          <p:nvPr>
            <p:ph type="ftr" sz="quarter" idx="27"/>
          </p:nvPr>
        </p:nvSpPr>
        <p:spPr/>
        <p:txBody>
          <a:bodyPr/>
          <a:lstStyle/>
          <a:p>
            <a:endParaRPr lang="en-US"/>
          </a:p>
        </p:txBody>
      </p:sp>
      <p:sp>
        <p:nvSpPr>
          <p:cNvPr id="11" name="Slide Number Placeholder 10">
            <a:extLst>
              <a:ext uri="{FF2B5EF4-FFF2-40B4-BE49-F238E27FC236}">
                <a16:creationId xmlns:a16="http://schemas.microsoft.com/office/drawing/2014/main" id="{676BAC64-3B0D-463F-8B20-473CDA4BD824}"/>
              </a:ext>
            </a:extLst>
          </p:cNvPr>
          <p:cNvSpPr>
            <a:spLocks noGrp="1"/>
          </p:cNvSpPr>
          <p:nvPr>
            <p:ph type="sldNum" sz="quarter" idx="28"/>
          </p:nvPr>
        </p:nvSpPr>
        <p:spPr/>
        <p:txBody>
          <a:bodyPr/>
          <a:lstStyle/>
          <a:p>
            <a:fld id="{82F89014-7F8D-47C1-8D79-17A715C9D2BB}" type="slidenum">
              <a:rPr lang="en-US" smtClean="0"/>
              <a:pPr/>
              <a:t>‹#›</a:t>
            </a:fld>
            <a:endParaRPr lang="en-US"/>
          </a:p>
        </p:txBody>
      </p:sp>
    </p:spTree>
    <p:extLst>
      <p:ext uri="{BB962C8B-B14F-4D97-AF65-F5344CB8AC3E}">
        <p14:creationId xmlns:p14="http://schemas.microsoft.com/office/powerpoint/2010/main" val="1519277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text and image (right large)">
    <p:spTree>
      <p:nvGrpSpPr>
        <p:cNvPr id="1" name=""/>
        <p:cNvGrpSpPr/>
        <p:nvPr/>
      </p:nvGrpSpPr>
      <p:grpSpPr>
        <a:xfrm>
          <a:off x="0" y="0"/>
          <a:ext cx="0" cy="0"/>
          <a:chOff x="0" y="0"/>
          <a:chExt cx="0" cy="0"/>
        </a:xfrm>
      </p:grpSpPr>
      <p:sp>
        <p:nvSpPr>
          <p:cNvPr id="15" name="Picture Placeholder 9"/>
          <p:cNvSpPr>
            <a:spLocks noGrp="1"/>
          </p:cNvSpPr>
          <p:nvPr>
            <p:ph type="pic" sz="quarter" idx="14" hasCustomPrompt="1"/>
          </p:nvPr>
        </p:nvSpPr>
        <p:spPr>
          <a:xfrm>
            <a:off x="3505335" y="835025"/>
            <a:ext cx="5062402" cy="3897313"/>
          </a:xfrm>
          <a:prstGeom prst="rect">
            <a:avLst/>
          </a:prstGeom>
          <a:solidFill>
            <a:schemeClr val="accent6"/>
          </a:solidFill>
        </p:spPr>
        <p:txBody>
          <a:bodyPr tIns="2196000"/>
          <a:lstStyle>
            <a:lvl1pPr marL="0" indent="0" algn="ctr">
              <a:lnSpc>
                <a:spcPct val="100000"/>
              </a:lnSpc>
              <a:buFontTx/>
              <a:buNone/>
              <a:defRPr/>
            </a:lvl1pPr>
          </a:lstStyle>
          <a:p>
            <a:r>
              <a:rPr lang="en-US" noProof="0"/>
              <a:t>Drag picture to placeholder or click icon to add</a:t>
            </a:r>
          </a:p>
        </p:txBody>
      </p:sp>
      <p:sp>
        <p:nvSpPr>
          <p:cNvPr id="8" name="Text Placeholder 8"/>
          <p:cNvSpPr>
            <a:spLocks noGrp="1"/>
          </p:cNvSpPr>
          <p:nvPr>
            <p:ph type="body" sz="quarter" idx="24" hasCustomPrompt="1"/>
          </p:nvPr>
        </p:nvSpPr>
        <p:spPr>
          <a:xfrm>
            <a:off x="576264" y="835025"/>
            <a:ext cx="2641070" cy="3897313"/>
          </a:xfrm>
          <a:prstGeom prst="rect">
            <a:avLst/>
          </a:prstGeom>
        </p:spPr>
        <p:txBody>
          <a:bodyPr>
            <a:normAutofit/>
          </a:bodyPr>
          <a:lstStyle>
            <a:lvl1pPr marL="0" indent="0">
              <a:lnSpc>
                <a:spcPct val="100000"/>
              </a:lnSpc>
              <a:buFont typeface="Arial" charset="0"/>
              <a:buNone/>
              <a:defRPr sz="1600" b="0"/>
            </a:lvl1pPr>
            <a:lvl2pPr marL="360363" indent="-360363">
              <a:lnSpc>
                <a:spcPct val="100000"/>
              </a:lnSpc>
              <a:buFont typeface="+mj-lt"/>
              <a:buAutoNum type="arabicPeriod"/>
              <a:defRPr sz="1600" b="0"/>
            </a:lvl2pPr>
            <a:lvl3pPr marL="365125" indent="0">
              <a:lnSpc>
                <a:spcPct val="100000"/>
              </a:lnSpc>
              <a:buFont typeface="Arial" charset="0"/>
              <a:buNone/>
              <a:defRPr sz="1600" b="0"/>
            </a:lvl3pPr>
            <a:lvl4pPr marL="549275" indent="0">
              <a:lnSpc>
                <a:spcPct val="100000"/>
              </a:lnSpc>
              <a:buNone/>
              <a:tabLst/>
              <a:defRPr sz="1600" b="0"/>
            </a:lvl4pPr>
            <a:lvl5pPr marL="725488" indent="0">
              <a:lnSpc>
                <a:spcPct val="100000"/>
              </a:lnSpc>
              <a:buFont typeface="Arial" charset="0"/>
              <a:buNone/>
              <a:defRPr sz="1600" b="0" baseline="0"/>
            </a:lvl5pPr>
          </a:lstStyle>
          <a:p>
            <a:pPr lvl="0"/>
            <a:r>
              <a:rPr lang="en-US"/>
              <a:t>Click to add text</a:t>
            </a:r>
          </a:p>
        </p:txBody>
      </p:sp>
      <p:sp>
        <p:nvSpPr>
          <p:cNvPr id="2" name="Titel 1">
            <a:extLst>
              <a:ext uri="{FF2B5EF4-FFF2-40B4-BE49-F238E27FC236}">
                <a16:creationId xmlns:a16="http://schemas.microsoft.com/office/drawing/2014/main" id="{D82C27FB-C163-4802-BBE9-1194F6A07DDA}"/>
              </a:ext>
            </a:extLst>
          </p:cNvPr>
          <p:cNvSpPr>
            <a:spLocks noGrp="1"/>
          </p:cNvSpPr>
          <p:nvPr>
            <p:ph type="title"/>
          </p:nvPr>
        </p:nvSpPr>
        <p:spPr/>
        <p:txBody>
          <a:bodyPr/>
          <a:lstStyle>
            <a:lvl1pPr>
              <a:defRPr/>
            </a:lvl1pPr>
          </a:lstStyle>
          <a:p>
            <a:r>
              <a:rPr lang="en-GB"/>
              <a:t>Click to edit Master title style</a:t>
            </a:r>
            <a:endParaRPr lang="en-US"/>
          </a:p>
        </p:txBody>
      </p:sp>
      <p:sp>
        <p:nvSpPr>
          <p:cNvPr id="6" name="Date Placeholder 5">
            <a:extLst>
              <a:ext uri="{FF2B5EF4-FFF2-40B4-BE49-F238E27FC236}">
                <a16:creationId xmlns:a16="http://schemas.microsoft.com/office/drawing/2014/main" id="{15946856-8546-4DA9-9A8E-E5AE5A89C49C}"/>
              </a:ext>
            </a:extLst>
          </p:cNvPr>
          <p:cNvSpPr>
            <a:spLocks noGrp="1"/>
          </p:cNvSpPr>
          <p:nvPr>
            <p:ph type="dt" sz="half" idx="25"/>
          </p:nvPr>
        </p:nvSpPr>
        <p:spPr/>
        <p:txBody>
          <a:bodyPr/>
          <a:lstStyle/>
          <a:p>
            <a:endParaRPr lang="en-US"/>
          </a:p>
        </p:txBody>
      </p:sp>
      <p:sp>
        <p:nvSpPr>
          <p:cNvPr id="7" name="Footer Placeholder 6">
            <a:extLst>
              <a:ext uri="{FF2B5EF4-FFF2-40B4-BE49-F238E27FC236}">
                <a16:creationId xmlns:a16="http://schemas.microsoft.com/office/drawing/2014/main" id="{175E8465-767D-44BA-B892-E9FA43E13D51}"/>
              </a:ext>
            </a:extLst>
          </p:cNvPr>
          <p:cNvSpPr>
            <a:spLocks noGrp="1"/>
          </p:cNvSpPr>
          <p:nvPr>
            <p:ph type="ftr" sz="quarter" idx="26"/>
          </p:nvPr>
        </p:nvSpPr>
        <p:spPr/>
        <p:txBody>
          <a:bodyPr/>
          <a:lstStyle/>
          <a:p>
            <a:endParaRPr lang="en-US"/>
          </a:p>
        </p:txBody>
      </p:sp>
      <p:sp>
        <p:nvSpPr>
          <p:cNvPr id="9" name="Slide Number Placeholder 8">
            <a:extLst>
              <a:ext uri="{FF2B5EF4-FFF2-40B4-BE49-F238E27FC236}">
                <a16:creationId xmlns:a16="http://schemas.microsoft.com/office/drawing/2014/main" id="{6786D917-89B9-4999-9898-0406930D63BE}"/>
              </a:ext>
            </a:extLst>
          </p:cNvPr>
          <p:cNvSpPr>
            <a:spLocks noGrp="1"/>
          </p:cNvSpPr>
          <p:nvPr>
            <p:ph type="sldNum" sz="quarter" idx="27"/>
          </p:nvPr>
        </p:nvSpPr>
        <p:spPr/>
        <p:txBody>
          <a:bodyPr/>
          <a:lstStyle/>
          <a:p>
            <a:fld id="{82F89014-7F8D-47C1-8D79-17A715C9D2B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text and image (right large) - 2">
    <p:spTree>
      <p:nvGrpSpPr>
        <p:cNvPr id="1" name=""/>
        <p:cNvGrpSpPr/>
        <p:nvPr/>
      </p:nvGrpSpPr>
      <p:grpSpPr>
        <a:xfrm>
          <a:off x="0" y="0"/>
          <a:ext cx="0" cy="0"/>
          <a:chOff x="0" y="0"/>
          <a:chExt cx="0" cy="0"/>
        </a:xfrm>
      </p:grpSpPr>
      <p:sp>
        <p:nvSpPr>
          <p:cNvPr id="15" name="Picture Placeholder 9"/>
          <p:cNvSpPr>
            <a:spLocks noGrp="1"/>
          </p:cNvSpPr>
          <p:nvPr>
            <p:ph type="pic" sz="quarter" idx="14" hasCustomPrompt="1"/>
          </p:nvPr>
        </p:nvSpPr>
        <p:spPr>
          <a:xfrm>
            <a:off x="3505335" y="835025"/>
            <a:ext cx="5062402" cy="3897313"/>
          </a:xfrm>
          <a:prstGeom prst="roundRect">
            <a:avLst>
              <a:gd name="adj" fmla="val 2994"/>
            </a:avLst>
          </a:prstGeom>
          <a:solidFill>
            <a:schemeClr val="accent6"/>
          </a:solidFill>
          <a:effectLst>
            <a:outerShdw blurRad="139700" dist="12700" dir="2700000" sx="101000" sy="101000" algn="t" rotWithShape="0">
              <a:srgbClr val="353535">
                <a:alpha val="41000"/>
              </a:srgbClr>
            </a:outerShdw>
          </a:effectLst>
          <a:extLst>
            <a:ext uri="{53640926-AAD7-44D8-BBD7-CCE9431645EC}">
              <a14:shadowObscured xmlns:a14="http://schemas.microsoft.com/office/drawing/2010/main"/>
            </a:ext>
          </a:extLst>
        </p:spPr>
        <p:txBody>
          <a:bodyPr lIns="0" tIns="2196000" rIns="0" bIns="0"/>
          <a:lstStyle>
            <a:lvl1pPr marL="0" indent="0" algn="ctr">
              <a:lnSpc>
                <a:spcPct val="100000"/>
              </a:lnSpc>
              <a:buFontTx/>
              <a:buNone/>
              <a:defRPr/>
            </a:lvl1pPr>
          </a:lstStyle>
          <a:p>
            <a:r>
              <a:rPr lang="en-US" noProof="0"/>
              <a:t>Drag picture to placeholder or click icon to add</a:t>
            </a:r>
          </a:p>
        </p:txBody>
      </p:sp>
      <p:sp>
        <p:nvSpPr>
          <p:cNvPr id="8" name="Text Placeholder 8"/>
          <p:cNvSpPr>
            <a:spLocks noGrp="1"/>
          </p:cNvSpPr>
          <p:nvPr>
            <p:ph type="body" sz="quarter" idx="24" hasCustomPrompt="1"/>
          </p:nvPr>
        </p:nvSpPr>
        <p:spPr>
          <a:xfrm>
            <a:off x="576264" y="835025"/>
            <a:ext cx="2641070" cy="3897313"/>
          </a:xfrm>
          <a:prstGeom prst="rect">
            <a:avLst/>
          </a:prstGeom>
        </p:spPr>
        <p:txBody>
          <a:bodyPr>
            <a:normAutofit/>
          </a:bodyPr>
          <a:lstStyle>
            <a:lvl1pPr marL="0" indent="0">
              <a:lnSpc>
                <a:spcPct val="100000"/>
              </a:lnSpc>
              <a:buFont typeface="Arial" charset="0"/>
              <a:buNone/>
              <a:defRPr sz="1600" b="0"/>
            </a:lvl1pPr>
            <a:lvl2pPr marL="360363" indent="-360363">
              <a:lnSpc>
                <a:spcPct val="100000"/>
              </a:lnSpc>
              <a:buFont typeface="+mj-lt"/>
              <a:buAutoNum type="arabicPeriod"/>
              <a:defRPr sz="1600" b="0"/>
            </a:lvl2pPr>
            <a:lvl3pPr marL="365125" indent="0">
              <a:lnSpc>
                <a:spcPct val="100000"/>
              </a:lnSpc>
              <a:buFont typeface="Arial" charset="0"/>
              <a:buNone/>
              <a:defRPr sz="1600" b="0"/>
            </a:lvl3pPr>
            <a:lvl4pPr marL="549275" indent="0">
              <a:lnSpc>
                <a:spcPct val="100000"/>
              </a:lnSpc>
              <a:buNone/>
              <a:tabLst/>
              <a:defRPr sz="1600" b="0"/>
            </a:lvl4pPr>
            <a:lvl5pPr marL="725488" indent="0">
              <a:lnSpc>
                <a:spcPct val="100000"/>
              </a:lnSpc>
              <a:buFont typeface="Arial" charset="0"/>
              <a:buNone/>
              <a:defRPr sz="1600" b="0" baseline="0"/>
            </a:lvl5pPr>
          </a:lstStyle>
          <a:p>
            <a:pPr lvl="0"/>
            <a:r>
              <a:rPr lang="en-US"/>
              <a:t>Click to add text</a:t>
            </a:r>
          </a:p>
        </p:txBody>
      </p:sp>
      <p:sp>
        <p:nvSpPr>
          <p:cNvPr id="3" name="Date Placeholder 2">
            <a:extLst>
              <a:ext uri="{FF2B5EF4-FFF2-40B4-BE49-F238E27FC236}">
                <a16:creationId xmlns:a16="http://schemas.microsoft.com/office/drawing/2014/main" id="{136B6A0F-FAB0-4F8C-9459-30EDA0835272}"/>
              </a:ext>
            </a:extLst>
          </p:cNvPr>
          <p:cNvSpPr>
            <a:spLocks noGrp="1"/>
          </p:cNvSpPr>
          <p:nvPr>
            <p:ph type="dt" sz="half" idx="25"/>
          </p:nvPr>
        </p:nvSpPr>
        <p:spPr/>
        <p:txBody>
          <a:bodyPr/>
          <a:lstStyle/>
          <a:p>
            <a:endParaRPr lang="en-US"/>
          </a:p>
        </p:txBody>
      </p:sp>
      <p:sp>
        <p:nvSpPr>
          <p:cNvPr id="4" name="Footer Placeholder 3">
            <a:extLst>
              <a:ext uri="{FF2B5EF4-FFF2-40B4-BE49-F238E27FC236}">
                <a16:creationId xmlns:a16="http://schemas.microsoft.com/office/drawing/2014/main" id="{B59A77CE-E662-481F-BCC4-5E6BB30CACEC}"/>
              </a:ext>
            </a:extLst>
          </p:cNvPr>
          <p:cNvSpPr>
            <a:spLocks noGrp="1"/>
          </p:cNvSpPr>
          <p:nvPr>
            <p:ph type="ftr" sz="quarter" idx="26"/>
          </p:nvPr>
        </p:nvSpPr>
        <p:spPr/>
        <p:txBody>
          <a:bodyPr/>
          <a:lstStyle/>
          <a:p>
            <a:endParaRPr lang="en-US"/>
          </a:p>
        </p:txBody>
      </p:sp>
      <p:sp>
        <p:nvSpPr>
          <p:cNvPr id="5" name="Slide Number Placeholder 4">
            <a:extLst>
              <a:ext uri="{FF2B5EF4-FFF2-40B4-BE49-F238E27FC236}">
                <a16:creationId xmlns:a16="http://schemas.microsoft.com/office/drawing/2014/main" id="{F5D6AD45-0EAC-4DBD-8C61-C0F4ACB53601}"/>
              </a:ext>
            </a:extLst>
          </p:cNvPr>
          <p:cNvSpPr>
            <a:spLocks noGrp="1"/>
          </p:cNvSpPr>
          <p:nvPr>
            <p:ph type="sldNum" sz="quarter" idx="27"/>
          </p:nvPr>
        </p:nvSpPr>
        <p:spPr/>
        <p:txBody>
          <a:bodyPr/>
          <a:lstStyle/>
          <a:p>
            <a:fld id="{82F89014-7F8D-47C1-8D79-17A715C9D2BB}" type="slidenum">
              <a:rPr lang="en-US" smtClean="0"/>
              <a:pPr/>
              <a:t>‹#›</a:t>
            </a:fld>
            <a:endParaRPr lang="en-US"/>
          </a:p>
        </p:txBody>
      </p:sp>
      <p:sp>
        <p:nvSpPr>
          <p:cNvPr id="2" name="Titel 1">
            <a:extLst>
              <a:ext uri="{FF2B5EF4-FFF2-40B4-BE49-F238E27FC236}">
                <a16:creationId xmlns:a16="http://schemas.microsoft.com/office/drawing/2014/main" id="{D82C27FB-C163-4802-BBE9-1194F6A07DDA}"/>
              </a:ext>
            </a:extLst>
          </p:cNvPr>
          <p:cNvSpPr>
            <a:spLocks noGrp="1"/>
          </p:cNvSpPr>
          <p:nvPr>
            <p:ph type="title"/>
          </p:nvPr>
        </p:nvSpPr>
        <p:spPr/>
        <p:txBody>
          <a:bodyPr/>
          <a:lstStyle>
            <a:lvl1pPr>
              <a:defRPr/>
            </a:lvl1pPr>
          </a:lstStyle>
          <a:p>
            <a:r>
              <a:rPr lang="en-GB"/>
              <a:t>Click to edit Master title style</a:t>
            </a:r>
            <a:endParaRPr lang="en-US"/>
          </a:p>
        </p:txBody>
      </p:sp>
    </p:spTree>
    <p:extLst>
      <p:ext uri="{BB962C8B-B14F-4D97-AF65-F5344CB8AC3E}">
        <p14:creationId xmlns:p14="http://schemas.microsoft.com/office/powerpoint/2010/main" val="2737361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text and image (right small)">
    <p:spTree>
      <p:nvGrpSpPr>
        <p:cNvPr id="1" name=""/>
        <p:cNvGrpSpPr/>
        <p:nvPr/>
      </p:nvGrpSpPr>
      <p:grpSpPr>
        <a:xfrm>
          <a:off x="0" y="0"/>
          <a:ext cx="0" cy="0"/>
          <a:chOff x="0" y="0"/>
          <a:chExt cx="0" cy="0"/>
        </a:xfrm>
      </p:grpSpPr>
      <p:sp>
        <p:nvSpPr>
          <p:cNvPr id="10" name="Picture Placeholder 9"/>
          <p:cNvSpPr>
            <a:spLocks noGrp="1"/>
          </p:cNvSpPr>
          <p:nvPr>
            <p:ph type="pic" sz="quarter" idx="14" hasCustomPrompt="1"/>
          </p:nvPr>
        </p:nvSpPr>
        <p:spPr>
          <a:xfrm>
            <a:off x="4859336" y="835025"/>
            <a:ext cx="3708401" cy="3897313"/>
          </a:xfrm>
          <a:prstGeom prst="rect">
            <a:avLst/>
          </a:prstGeom>
          <a:solidFill>
            <a:schemeClr val="accent6"/>
          </a:solidFill>
        </p:spPr>
        <p:txBody>
          <a:bodyPr tIns="2196000"/>
          <a:lstStyle>
            <a:lvl1pPr marL="0" indent="0" algn="ctr">
              <a:lnSpc>
                <a:spcPct val="100000"/>
              </a:lnSpc>
              <a:buFontTx/>
              <a:buNone/>
              <a:defRPr/>
            </a:lvl1pPr>
          </a:lstStyle>
          <a:p>
            <a:r>
              <a:rPr lang="en-US" noProof="0"/>
              <a:t>Drag picture to placeholder or click icon to add</a:t>
            </a:r>
          </a:p>
        </p:txBody>
      </p:sp>
      <p:sp>
        <p:nvSpPr>
          <p:cNvPr id="9" name="Text Placeholder 8"/>
          <p:cNvSpPr>
            <a:spLocks noGrp="1"/>
          </p:cNvSpPr>
          <p:nvPr>
            <p:ph type="body" sz="quarter" idx="13" hasCustomPrompt="1"/>
          </p:nvPr>
        </p:nvSpPr>
        <p:spPr>
          <a:xfrm>
            <a:off x="576263" y="835025"/>
            <a:ext cx="3708400" cy="3897313"/>
          </a:xfrm>
          <a:prstGeom prst="rect">
            <a:avLst/>
          </a:prstGeom>
        </p:spPr>
        <p:txBody>
          <a:bodyPr/>
          <a:lstStyle>
            <a:lvl1pPr marL="285750" indent="-285750">
              <a:lnSpc>
                <a:spcPct val="100000"/>
              </a:lnSpc>
              <a:buFont typeface="Arial" panose="020B0604020202020204" pitchFamily="34" charset="0"/>
              <a:buChar char="•"/>
              <a:defRPr sz="1600" b="0" baseline="0"/>
            </a:lvl1pPr>
            <a:lvl2pPr marL="285750" indent="-285750">
              <a:lnSpc>
                <a:spcPct val="100000"/>
              </a:lnSpc>
              <a:buFont typeface="Arial" panose="020B0604020202020204" pitchFamily="34" charset="0"/>
              <a:buChar char="•"/>
              <a:defRPr sz="1300" b="0"/>
            </a:lvl2pPr>
            <a:lvl3pPr marL="447675" indent="-174625">
              <a:lnSpc>
                <a:spcPct val="100000"/>
              </a:lnSpc>
              <a:buFont typeface="Arial" panose="020B0604020202020204" pitchFamily="34" charset="0"/>
              <a:buChar char="−"/>
              <a:defRPr sz="1400" b="0"/>
            </a:lvl3pPr>
            <a:lvl4pPr marL="623888" indent="-176213">
              <a:lnSpc>
                <a:spcPct val="100000"/>
              </a:lnSpc>
              <a:tabLst/>
              <a:defRPr sz="1400" b="0"/>
            </a:lvl4pPr>
            <a:lvl5pPr marL="809625" indent="-185738">
              <a:lnSpc>
                <a:spcPct val="100000"/>
              </a:lnSpc>
              <a:defRPr sz="1400" b="0"/>
            </a:lvl5pPr>
            <a:lvl6pPr marL="1714500" indent="0">
              <a:buNone/>
              <a:defRPr/>
            </a:lvl6pPr>
          </a:lstStyle>
          <a:p>
            <a:pPr lvl="0"/>
            <a:r>
              <a:rPr lang="en-US"/>
              <a:t>Click to add text</a:t>
            </a:r>
          </a:p>
          <a:p>
            <a:pPr lvl="2"/>
            <a:r>
              <a:rPr lang="en-US"/>
              <a:t>Second level</a:t>
            </a:r>
          </a:p>
          <a:p>
            <a:pPr lvl="3"/>
            <a:r>
              <a:rPr lang="en-US"/>
              <a:t>Third level</a:t>
            </a:r>
          </a:p>
          <a:p>
            <a:pPr lvl="4"/>
            <a:r>
              <a:rPr lang="en-US"/>
              <a:t>Fourth level</a:t>
            </a:r>
          </a:p>
          <a:p>
            <a:pPr lvl="0"/>
            <a:endParaRPr lang="en-US"/>
          </a:p>
        </p:txBody>
      </p:sp>
      <p:sp>
        <p:nvSpPr>
          <p:cNvPr id="3" name="Titel 2">
            <a:extLst>
              <a:ext uri="{FF2B5EF4-FFF2-40B4-BE49-F238E27FC236}">
                <a16:creationId xmlns:a16="http://schemas.microsoft.com/office/drawing/2014/main" id="{F71526E6-52FE-4A12-AF1B-B37A25A00344}"/>
              </a:ext>
            </a:extLst>
          </p:cNvPr>
          <p:cNvSpPr>
            <a:spLocks noGrp="1"/>
          </p:cNvSpPr>
          <p:nvPr>
            <p:ph type="title"/>
          </p:nvPr>
        </p:nvSpPr>
        <p:spPr/>
        <p:txBody>
          <a:bodyPr/>
          <a:lstStyle/>
          <a:p>
            <a:r>
              <a:rPr lang="en-GB"/>
              <a:t>Click to edit Master title style</a:t>
            </a:r>
            <a:endParaRPr lang="en-US"/>
          </a:p>
        </p:txBody>
      </p:sp>
      <p:sp>
        <p:nvSpPr>
          <p:cNvPr id="6" name="Date Placeholder 5">
            <a:extLst>
              <a:ext uri="{FF2B5EF4-FFF2-40B4-BE49-F238E27FC236}">
                <a16:creationId xmlns:a16="http://schemas.microsoft.com/office/drawing/2014/main" id="{077FD35B-6C0E-42DE-85B1-6521194AA6A7}"/>
              </a:ext>
            </a:extLst>
          </p:cNvPr>
          <p:cNvSpPr>
            <a:spLocks noGrp="1"/>
          </p:cNvSpPr>
          <p:nvPr>
            <p:ph type="dt" sz="half" idx="15"/>
          </p:nvPr>
        </p:nvSpPr>
        <p:spPr/>
        <p:txBody>
          <a:bodyPr/>
          <a:lstStyle/>
          <a:p>
            <a:endParaRPr lang="en-US"/>
          </a:p>
        </p:txBody>
      </p:sp>
      <p:sp>
        <p:nvSpPr>
          <p:cNvPr id="7" name="Footer Placeholder 6">
            <a:extLst>
              <a:ext uri="{FF2B5EF4-FFF2-40B4-BE49-F238E27FC236}">
                <a16:creationId xmlns:a16="http://schemas.microsoft.com/office/drawing/2014/main" id="{BB11B6FB-578C-4F3B-A98D-5AF9DECFC4C8}"/>
              </a:ext>
            </a:extLst>
          </p:cNvPr>
          <p:cNvSpPr>
            <a:spLocks noGrp="1"/>
          </p:cNvSpPr>
          <p:nvPr>
            <p:ph type="ftr" sz="quarter" idx="16"/>
          </p:nvPr>
        </p:nvSpPr>
        <p:spPr/>
        <p:txBody>
          <a:bodyPr/>
          <a:lstStyle/>
          <a:p>
            <a:endParaRPr lang="en-US"/>
          </a:p>
        </p:txBody>
      </p:sp>
      <p:sp>
        <p:nvSpPr>
          <p:cNvPr id="8" name="Slide Number Placeholder 7">
            <a:extLst>
              <a:ext uri="{FF2B5EF4-FFF2-40B4-BE49-F238E27FC236}">
                <a16:creationId xmlns:a16="http://schemas.microsoft.com/office/drawing/2014/main" id="{D518D1FF-B499-48AE-A463-FCD1B03277A3}"/>
              </a:ext>
            </a:extLst>
          </p:cNvPr>
          <p:cNvSpPr>
            <a:spLocks noGrp="1"/>
          </p:cNvSpPr>
          <p:nvPr>
            <p:ph type="sldNum" sz="quarter" idx="17"/>
          </p:nvPr>
        </p:nvSpPr>
        <p:spPr/>
        <p:txBody>
          <a:bodyPr/>
          <a:lstStyle/>
          <a:p>
            <a:fld id="{82F89014-7F8D-47C1-8D79-17A715C9D2BB}" type="slidenum">
              <a:rPr lang="en-US" smtClean="0"/>
              <a:pPr/>
              <a:t>‹#›</a:t>
            </a:fld>
            <a:endParaRPr lang="en-US"/>
          </a:p>
        </p:txBody>
      </p:sp>
    </p:spTree>
    <p:extLst>
      <p:ext uri="{BB962C8B-B14F-4D97-AF65-F5344CB8AC3E}">
        <p14:creationId xmlns:p14="http://schemas.microsoft.com/office/powerpoint/2010/main" val="803182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with dark text and dark logo">
    <p:spTree>
      <p:nvGrpSpPr>
        <p:cNvPr id="1" name=""/>
        <p:cNvGrpSpPr/>
        <p:nvPr/>
      </p:nvGrpSpPr>
      <p:grpSpPr>
        <a:xfrm>
          <a:off x="0" y="0"/>
          <a:ext cx="0" cy="0"/>
          <a:chOff x="0" y="0"/>
          <a:chExt cx="0" cy="0"/>
        </a:xfrm>
      </p:grpSpPr>
      <p:sp>
        <p:nvSpPr>
          <p:cNvPr id="14" name="Picture Placeholder 13"/>
          <p:cNvSpPr>
            <a:spLocks noGrp="1"/>
          </p:cNvSpPr>
          <p:nvPr>
            <p:ph type="pic" sz="quarter" idx="15" hasCustomPrompt="1"/>
          </p:nvPr>
        </p:nvSpPr>
        <p:spPr>
          <a:xfrm>
            <a:off x="0" y="0"/>
            <a:ext cx="9144000" cy="5143500"/>
          </a:xfrm>
          <a:prstGeom prst="rect">
            <a:avLst/>
          </a:prstGeom>
          <a:solidFill>
            <a:schemeClr val="accent6"/>
          </a:solidFill>
        </p:spPr>
        <p:txBody>
          <a:bodyPr>
            <a:normAutofit/>
          </a:bodyPr>
          <a:lstStyle>
            <a:lvl1pPr marL="0" indent="0" algn="ctr">
              <a:lnSpc>
                <a:spcPct val="100000"/>
              </a:lnSpc>
              <a:buNone/>
              <a:defRPr sz="1600" baseline="0"/>
            </a:lvl1pPr>
          </a:lstStyle>
          <a:p>
            <a:r>
              <a:rPr lang="en-US" noProof="0"/>
              <a:t>Drag picture to placeholder or click icon to add</a:t>
            </a:r>
          </a:p>
        </p:txBody>
      </p:sp>
      <p:sp>
        <p:nvSpPr>
          <p:cNvPr id="2" name="Title 1"/>
          <p:cNvSpPr>
            <a:spLocks noGrp="1"/>
          </p:cNvSpPr>
          <p:nvPr>
            <p:ph type="ctrTitle" hasCustomPrompt="1"/>
          </p:nvPr>
        </p:nvSpPr>
        <p:spPr>
          <a:xfrm>
            <a:off x="576263" y="1659467"/>
            <a:ext cx="5112709" cy="1744133"/>
          </a:xfrm>
          <a:prstGeom prst="rect">
            <a:avLst/>
          </a:prstGeom>
        </p:spPr>
        <p:txBody>
          <a:bodyPr lIns="0" tIns="0" rIns="0" bIns="0" anchor="t" anchorCtr="0">
            <a:normAutofit/>
          </a:bodyPr>
          <a:lstStyle>
            <a:lvl1pPr algn="l">
              <a:lnSpc>
                <a:spcPct val="100000"/>
              </a:lnSpc>
              <a:defRPr sz="3800">
                <a:solidFill>
                  <a:srgbClr val="53565A"/>
                </a:solidFill>
              </a:defRPr>
            </a:lvl1pPr>
          </a:lstStyle>
          <a:p>
            <a:r>
              <a:rPr lang="en-US" noProof="0"/>
              <a:t>Click to edit title max over 2x lines</a:t>
            </a:r>
          </a:p>
        </p:txBody>
      </p:sp>
      <p:sp>
        <p:nvSpPr>
          <p:cNvPr id="12" name="Text Placeholder 11"/>
          <p:cNvSpPr>
            <a:spLocks noGrp="1"/>
          </p:cNvSpPr>
          <p:nvPr>
            <p:ph type="body" sz="quarter" idx="14" hasCustomPrompt="1"/>
          </p:nvPr>
        </p:nvSpPr>
        <p:spPr>
          <a:xfrm>
            <a:off x="576263" y="4411227"/>
            <a:ext cx="5112709" cy="490001"/>
          </a:xfrm>
          <a:prstGeom prst="rect">
            <a:avLst/>
          </a:prstGeom>
        </p:spPr>
        <p:txBody>
          <a:bodyPr lIns="0" tIns="0" rIns="0" bIns="0">
            <a:normAutofit/>
          </a:bodyPr>
          <a:lstStyle>
            <a:lvl1pPr marL="0" indent="0">
              <a:lnSpc>
                <a:spcPct val="100000"/>
              </a:lnSpc>
              <a:spcBef>
                <a:spcPts val="0"/>
              </a:spcBef>
              <a:spcAft>
                <a:spcPts val="0"/>
              </a:spcAft>
              <a:buNone/>
              <a:defRPr sz="1300"/>
            </a:lvl1pPr>
            <a:lvl2pPr marL="0" indent="0">
              <a:buNone/>
              <a:defRPr sz="1000"/>
            </a:lvl2pPr>
            <a:lvl3pPr marL="0" indent="0">
              <a:buNone/>
              <a:defRPr sz="1000"/>
            </a:lvl3pPr>
            <a:lvl4pPr marL="0" indent="0">
              <a:buNone/>
              <a:defRPr sz="1000"/>
            </a:lvl4pPr>
            <a:lvl5pPr marL="0" indent="0">
              <a:buNone/>
              <a:defRPr sz="1000"/>
            </a:lvl5pPr>
          </a:lstStyle>
          <a:p>
            <a:pPr lvl="0"/>
            <a:r>
              <a:rPr lang="en-US"/>
              <a:t>Month, year</a:t>
            </a:r>
            <a:br>
              <a:rPr lang="en-US"/>
            </a:br>
            <a:r>
              <a:rPr lang="en-US"/>
              <a:t>Name presenter</a:t>
            </a:r>
          </a:p>
        </p:txBody>
      </p:sp>
      <p:sp>
        <p:nvSpPr>
          <p:cNvPr id="9" name="Text Placeholder 6"/>
          <p:cNvSpPr>
            <a:spLocks noGrp="1"/>
          </p:cNvSpPr>
          <p:nvPr>
            <p:ph type="body" sz="quarter" idx="16" hasCustomPrompt="1"/>
          </p:nvPr>
        </p:nvSpPr>
        <p:spPr>
          <a:xfrm>
            <a:off x="576263" y="3488267"/>
            <a:ext cx="5112709" cy="762000"/>
          </a:xfrm>
          <a:prstGeom prst="rect">
            <a:avLst/>
          </a:prstGeom>
        </p:spPr>
        <p:txBody>
          <a:bodyPr lIns="0" tIns="0" rIns="0" bIns="0">
            <a:normAutofit/>
          </a:bodyPr>
          <a:lstStyle>
            <a:lvl1pPr marL="0" indent="0">
              <a:lnSpc>
                <a:spcPct val="100000"/>
              </a:lnSpc>
              <a:buNone/>
              <a:defRPr sz="2000">
                <a:solidFill>
                  <a:srgbClr val="FF6C00"/>
                </a:solidFill>
              </a:defRPr>
            </a:lvl1pPr>
            <a:lvl2pPr marL="342900" indent="0">
              <a:lnSpc>
                <a:spcPts val="3600"/>
              </a:lnSpc>
              <a:buNone/>
              <a:defRPr sz="3000">
                <a:solidFill>
                  <a:srgbClr val="FF6C00"/>
                </a:solidFill>
              </a:defRPr>
            </a:lvl2pPr>
            <a:lvl3pPr marL="685800" indent="0">
              <a:lnSpc>
                <a:spcPts val="3600"/>
              </a:lnSpc>
              <a:buNone/>
              <a:defRPr sz="3000">
                <a:solidFill>
                  <a:srgbClr val="FF6C00"/>
                </a:solidFill>
              </a:defRPr>
            </a:lvl3pPr>
            <a:lvl4pPr marL="1028700" indent="0">
              <a:lnSpc>
                <a:spcPts val="3600"/>
              </a:lnSpc>
              <a:buNone/>
              <a:defRPr sz="3000">
                <a:solidFill>
                  <a:srgbClr val="FF6C00"/>
                </a:solidFill>
              </a:defRPr>
            </a:lvl4pPr>
            <a:lvl5pPr marL="1371600" indent="0">
              <a:lnSpc>
                <a:spcPts val="3600"/>
              </a:lnSpc>
              <a:buNone/>
              <a:defRPr sz="3000">
                <a:solidFill>
                  <a:srgbClr val="FF6C00"/>
                </a:solidFill>
              </a:defRPr>
            </a:lvl5pPr>
          </a:lstStyle>
          <a:p>
            <a:pPr lvl="0"/>
            <a:r>
              <a:rPr lang="en-US"/>
              <a:t>Subtitle</a:t>
            </a:r>
          </a:p>
        </p:txBody>
      </p:sp>
      <p:sp>
        <p:nvSpPr>
          <p:cNvPr id="8" name="Text Placeholder 9">
            <a:extLst>
              <a:ext uri="{FF2B5EF4-FFF2-40B4-BE49-F238E27FC236}">
                <a16:creationId xmlns:a16="http://schemas.microsoft.com/office/drawing/2014/main" id="{246A4B26-CBD6-4EC3-9BB2-03D1059EC06C}"/>
              </a:ext>
            </a:extLst>
          </p:cNvPr>
          <p:cNvSpPr>
            <a:spLocks noGrp="1"/>
          </p:cNvSpPr>
          <p:nvPr>
            <p:ph type="body" sz="quarter" idx="13" hasCustomPrompt="1"/>
          </p:nvPr>
        </p:nvSpPr>
        <p:spPr>
          <a:xfrm>
            <a:off x="576263" y="369888"/>
            <a:ext cx="552450" cy="609600"/>
          </a:xfrm>
          <a:prstGeom prst="rect">
            <a:avLst/>
          </a:prstGeom>
          <a:blipFill dpi="0"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a:blipFill>
        </p:spPr>
        <p:txBody>
          <a:bodyPr>
            <a:noAutofit/>
          </a:bodyPr>
          <a:lstStyle>
            <a:lvl1pPr marL="0" indent="0">
              <a:buNone/>
              <a:defRPr sz="100"/>
            </a:lvl1pPr>
          </a:lstStyle>
          <a:p>
            <a:pPr lvl="0"/>
            <a:r>
              <a:rPr lang="en-US"/>
              <a:t>.</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text and image (right small) - 2">
    <p:spTree>
      <p:nvGrpSpPr>
        <p:cNvPr id="1" name=""/>
        <p:cNvGrpSpPr/>
        <p:nvPr/>
      </p:nvGrpSpPr>
      <p:grpSpPr>
        <a:xfrm>
          <a:off x="0" y="0"/>
          <a:ext cx="0" cy="0"/>
          <a:chOff x="0" y="0"/>
          <a:chExt cx="0" cy="0"/>
        </a:xfrm>
      </p:grpSpPr>
      <p:sp>
        <p:nvSpPr>
          <p:cNvPr id="10" name="Picture Placeholder 9"/>
          <p:cNvSpPr>
            <a:spLocks noGrp="1"/>
          </p:cNvSpPr>
          <p:nvPr>
            <p:ph type="pic" sz="quarter" idx="14" hasCustomPrompt="1"/>
          </p:nvPr>
        </p:nvSpPr>
        <p:spPr>
          <a:xfrm>
            <a:off x="4859336" y="835025"/>
            <a:ext cx="3708401" cy="3897313"/>
          </a:xfrm>
          <a:prstGeom prst="roundRect">
            <a:avLst>
              <a:gd name="adj" fmla="val 3147"/>
            </a:avLst>
          </a:prstGeom>
          <a:solidFill>
            <a:schemeClr val="accent6"/>
          </a:solidFill>
          <a:effectLst>
            <a:outerShdw blurRad="139700" dist="12700" dir="2700000" sx="101000" sy="101000" algn="ctr" rotWithShape="0">
              <a:prstClr val="black">
                <a:alpha val="41000"/>
              </a:prstClr>
            </a:outerShdw>
          </a:effectLst>
        </p:spPr>
        <p:txBody>
          <a:bodyPr tIns="2196000"/>
          <a:lstStyle>
            <a:lvl1pPr marL="0" indent="0" algn="ctr">
              <a:lnSpc>
                <a:spcPct val="100000"/>
              </a:lnSpc>
              <a:buFontTx/>
              <a:buNone/>
              <a:defRPr/>
            </a:lvl1pPr>
          </a:lstStyle>
          <a:p>
            <a:r>
              <a:rPr lang="en-US" noProof="0"/>
              <a:t>Drag picture to placeholder or click icon to add</a:t>
            </a:r>
          </a:p>
        </p:txBody>
      </p:sp>
      <p:sp>
        <p:nvSpPr>
          <p:cNvPr id="9" name="Text Placeholder 8"/>
          <p:cNvSpPr>
            <a:spLocks noGrp="1"/>
          </p:cNvSpPr>
          <p:nvPr>
            <p:ph type="body" sz="quarter" idx="13" hasCustomPrompt="1"/>
          </p:nvPr>
        </p:nvSpPr>
        <p:spPr>
          <a:xfrm>
            <a:off x="576263" y="835025"/>
            <a:ext cx="3708400" cy="3897313"/>
          </a:xfrm>
          <a:prstGeom prst="rect">
            <a:avLst/>
          </a:prstGeom>
        </p:spPr>
        <p:txBody>
          <a:bodyPr/>
          <a:lstStyle>
            <a:lvl1pPr marL="285750" indent="-285750">
              <a:lnSpc>
                <a:spcPct val="100000"/>
              </a:lnSpc>
              <a:buFont typeface="Arial" panose="020B0604020202020204" pitchFamily="34" charset="0"/>
              <a:buChar char="•"/>
              <a:defRPr sz="1600" b="0" baseline="0"/>
            </a:lvl1pPr>
            <a:lvl2pPr marL="285750" indent="-285750">
              <a:lnSpc>
                <a:spcPct val="100000"/>
              </a:lnSpc>
              <a:buFont typeface="Arial" panose="020B0604020202020204" pitchFamily="34" charset="0"/>
              <a:buChar char="•"/>
              <a:defRPr sz="1300" b="0"/>
            </a:lvl2pPr>
            <a:lvl3pPr marL="447675" indent="-174625">
              <a:lnSpc>
                <a:spcPct val="100000"/>
              </a:lnSpc>
              <a:buFont typeface="Arial" panose="020B0604020202020204" pitchFamily="34" charset="0"/>
              <a:buChar char="−"/>
              <a:defRPr sz="1400" b="0"/>
            </a:lvl3pPr>
            <a:lvl4pPr marL="623888" indent="-176213">
              <a:lnSpc>
                <a:spcPct val="100000"/>
              </a:lnSpc>
              <a:tabLst/>
              <a:defRPr sz="1400" b="0"/>
            </a:lvl4pPr>
            <a:lvl5pPr marL="809625" indent="-185738">
              <a:lnSpc>
                <a:spcPct val="100000"/>
              </a:lnSpc>
              <a:defRPr sz="1400" b="0"/>
            </a:lvl5pPr>
            <a:lvl6pPr marL="1714500" indent="0">
              <a:buNone/>
              <a:defRPr/>
            </a:lvl6pPr>
          </a:lstStyle>
          <a:p>
            <a:pPr lvl="0"/>
            <a:r>
              <a:rPr lang="en-US"/>
              <a:t>Click to add text</a:t>
            </a:r>
          </a:p>
          <a:p>
            <a:pPr lvl="2"/>
            <a:r>
              <a:rPr lang="en-US"/>
              <a:t>Second level</a:t>
            </a:r>
          </a:p>
          <a:p>
            <a:pPr lvl="3"/>
            <a:r>
              <a:rPr lang="en-US"/>
              <a:t>Third level</a:t>
            </a:r>
          </a:p>
          <a:p>
            <a:pPr lvl="4"/>
            <a:r>
              <a:rPr lang="en-US"/>
              <a:t>Fourth level</a:t>
            </a:r>
          </a:p>
          <a:p>
            <a:pPr lvl="0"/>
            <a:endParaRPr lang="en-US"/>
          </a:p>
        </p:txBody>
      </p:sp>
      <p:sp>
        <p:nvSpPr>
          <p:cNvPr id="3" name="Titel 2">
            <a:extLst>
              <a:ext uri="{FF2B5EF4-FFF2-40B4-BE49-F238E27FC236}">
                <a16:creationId xmlns:a16="http://schemas.microsoft.com/office/drawing/2014/main" id="{F71526E6-52FE-4A12-AF1B-B37A25A00344}"/>
              </a:ext>
            </a:extLst>
          </p:cNvPr>
          <p:cNvSpPr>
            <a:spLocks noGrp="1"/>
          </p:cNvSpPr>
          <p:nvPr>
            <p:ph type="title"/>
          </p:nvPr>
        </p:nvSpPr>
        <p:spPr/>
        <p:txBody>
          <a:bodyPr/>
          <a:lstStyle/>
          <a:p>
            <a:r>
              <a:rPr lang="en-GB"/>
              <a:t>Click to edit Master title style</a:t>
            </a:r>
            <a:endParaRPr lang="en-US"/>
          </a:p>
        </p:txBody>
      </p:sp>
      <p:sp>
        <p:nvSpPr>
          <p:cNvPr id="6" name="Date Placeholder 5">
            <a:extLst>
              <a:ext uri="{FF2B5EF4-FFF2-40B4-BE49-F238E27FC236}">
                <a16:creationId xmlns:a16="http://schemas.microsoft.com/office/drawing/2014/main" id="{D7DD8DB3-C531-4BAF-94DF-B0A78EC7175A}"/>
              </a:ext>
            </a:extLst>
          </p:cNvPr>
          <p:cNvSpPr>
            <a:spLocks noGrp="1"/>
          </p:cNvSpPr>
          <p:nvPr>
            <p:ph type="dt" sz="half" idx="15"/>
          </p:nvPr>
        </p:nvSpPr>
        <p:spPr/>
        <p:txBody>
          <a:bodyPr/>
          <a:lstStyle/>
          <a:p>
            <a:endParaRPr lang="en-US"/>
          </a:p>
        </p:txBody>
      </p:sp>
      <p:sp>
        <p:nvSpPr>
          <p:cNvPr id="7" name="Footer Placeholder 6">
            <a:extLst>
              <a:ext uri="{FF2B5EF4-FFF2-40B4-BE49-F238E27FC236}">
                <a16:creationId xmlns:a16="http://schemas.microsoft.com/office/drawing/2014/main" id="{8344BE83-BA14-49B6-A392-4BAD50F8603E}"/>
              </a:ext>
            </a:extLst>
          </p:cNvPr>
          <p:cNvSpPr>
            <a:spLocks noGrp="1"/>
          </p:cNvSpPr>
          <p:nvPr>
            <p:ph type="ftr" sz="quarter" idx="16"/>
          </p:nvPr>
        </p:nvSpPr>
        <p:spPr/>
        <p:txBody>
          <a:bodyPr/>
          <a:lstStyle/>
          <a:p>
            <a:endParaRPr lang="en-US"/>
          </a:p>
        </p:txBody>
      </p:sp>
      <p:sp>
        <p:nvSpPr>
          <p:cNvPr id="11" name="Slide Number Placeholder 10">
            <a:extLst>
              <a:ext uri="{FF2B5EF4-FFF2-40B4-BE49-F238E27FC236}">
                <a16:creationId xmlns:a16="http://schemas.microsoft.com/office/drawing/2014/main" id="{3F0C4FF9-2E18-439F-BB75-2227EBAD5880}"/>
              </a:ext>
            </a:extLst>
          </p:cNvPr>
          <p:cNvSpPr>
            <a:spLocks noGrp="1"/>
          </p:cNvSpPr>
          <p:nvPr>
            <p:ph type="sldNum" sz="quarter" idx="17"/>
          </p:nvPr>
        </p:nvSpPr>
        <p:spPr/>
        <p:txBody>
          <a:bodyPr/>
          <a:lstStyle/>
          <a:p>
            <a:fld id="{82F89014-7F8D-47C1-8D79-17A715C9D2BB}" type="slidenum">
              <a:rPr lang="en-US" smtClean="0"/>
              <a:pPr/>
              <a:t>‹#›</a:t>
            </a:fld>
            <a:endParaRPr lang="en-US"/>
          </a:p>
        </p:txBody>
      </p:sp>
    </p:spTree>
    <p:extLst>
      <p:ext uri="{BB962C8B-B14F-4D97-AF65-F5344CB8AC3E}">
        <p14:creationId xmlns:p14="http://schemas.microsoft.com/office/powerpoint/2010/main" val="6478352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image (wide)">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EBA7FD14-63CD-42B5-8123-E0D2D06AE6A3}"/>
              </a:ext>
            </a:extLst>
          </p:cNvPr>
          <p:cNvSpPr>
            <a:spLocks noGrp="1"/>
          </p:cNvSpPr>
          <p:nvPr>
            <p:ph type="title"/>
          </p:nvPr>
        </p:nvSpPr>
        <p:spPr/>
        <p:txBody>
          <a:bodyPr/>
          <a:lstStyle/>
          <a:p>
            <a:r>
              <a:rPr lang="en-GB"/>
              <a:t>Click to edit Master title style</a:t>
            </a:r>
            <a:endParaRPr lang="en-US"/>
          </a:p>
        </p:txBody>
      </p:sp>
      <p:sp>
        <p:nvSpPr>
          <p:cNvPr id="4" name="Date Placeholder 3">
            <a:extLst>
              <a:ext uri="{FF2B5EF4-FFF2-40B4-BE49-F238E27FC236}">
                <a16:creationId xmlns:a16="http://schemas.microsoft.com/office/drawing/2014/main" id="{50D40CD0-E62A-40D6-A9A7-E90A7941CF89}"/>
              </a:ext>
            </a:extLst>
          </p:cNvPr>
          <p:cNvSpPr>
            <a:spLocks noGrp="1"/>
          </p:cNvSpPr>
          <p:nvPr>
            <p:ph type="dt" sz="half" idx="17"/>
          </p:nvPr>
        </p:nvSpPr>
        <p:spPr/>
        <p:txBody>
          <a:bodyPr/>
          <a:lstStyle/>
          <a:p>
            <a:endParaRPr lang="en-US"/>
          </a:p>
        </p:txBody>
      </p:sp>
      <p:sp>
        <p:nvSpPr>
          <p:cNvPr id="7" name="Footer Placeholder 6">
            <a:extLst>
              <a:ext uri="{FF2B5EF4-FFF2-40B4-BE49-F238E27FC236}">
                <a16:creationId xmlns:a16="http://schemas.microsoft.com/office/drawing/2014/main" id="{6871E6EE-F796-4FC9-A7D0-4C318002A703}"/>
              </a:ext>
            </a:extLst>
          </p:cNvPr>
          <p:cNvSpPr>
            <a:spLocks noGrp="1"/>
          </p:cNvSpPr>
          <p:nvPr>
            <p:ph type="ftr" sz="quarter" idx="18"/>
          </p:nvPr>
        </p:nvSpPr>
        <p:spPr/>
        <p:txBody>
          <a:bodyPr/>
          <a:lstStyle/>
          <a:p>
            <a:endParaRPr lang="en-US"/>
          </a:p>
        </p:txBody>
      </p:sp>
      <p:sp>
        <p:nvSpPr>
          <p:cNvPr id="8" name="Slide Number Placeholder 7">
            <a:extLst>
              <a:ext uri="{FF2B5EF4-FFF2-40B4-BE49-F238E27FC236}">
                <a16:creationId xmlns:a16="http://schemas.microsoft.com/office/drawing/2014/main" id="{8AA59B62-65E5-4805-9C65-6AB0D3219CEE}"/>
              </a:ext>
            </a:extLst>
          </p:cNvPr>
          <p:cNvSpPr>
            <a:spLocks noGrp="1"/>
          </p:cNvSpPr>
          <p:nvPr>
            <p:ph type="sldNum" sz="quarter" idx="19"/>
          </p:nvPr>
        </p:nvSpPr>
        <p:spPr/>
        <p:txBody>
          <a:bodyPr/>
          <a:lstStyle/>
          <a:p>
            <a:fld id="{82F89014-7F8D-47C1-8D79-17A715C9D2BB}" type="slidenum">
              <a:rPr lang="en-US" smtClean="0"/>
              <a:pPr/>
              <a:t>‹#›</a:t>
            </a:fld>
            <a:endParaRPr lang="en-US"/>
          </a:p>
        </p:txBody>
      </p:sp>
      <p:sp>
        <p:nvSpPr>
          <p:cNvPr id="5" name="Picture Placeholder 4">
            <a:extLst>
              <a:ext uri="{FF2B5EF4-FFF2-40B4-BE49-F238E27FC236}">
                <a16:creationId xmlns:a16="http://schemas.microsoft.com/office/drawing/2014/main" id="{41D87977-6410-4861-821B-247A28DFF45D}"/>
              </a:ext>
            </a:extLst>
          </p:cNvPr>
          <p:cNvSpPr>
            <a:spLocks noGrp="1"/>
          </p:cNvSpPr>
          <p:nvPr>
            <p:ph type="pic" sz="quarter" idx="20" hasCustomPrompt="1"/>
          </p:nvPr>
        </p:nvSpPr>
        <p:spPr>
          <a:xfrm>
            <a:off x="576263" y="835025"/>
            <a:ext cx="7991475" cy="3897313"/>
          </a:xfrm>
          <a:solidFill>
            <a:schemeClr val="accent6"/>
          </a:solidFill>
        </p:spPr>
        <p:txBody>
          <a:bodyPr tIns="2088000"/>
          <a:lstStyle>
            <a:lvl1pPr marL="0" indent="0" algn="ctr">
              <a:buNone/>
              <a:defRPr/>
            </a:lvl1pPr>
          </a:lstStyle>
          <a:p>
            <a:pPr marL="0" marR="0" lvl="0" indent="0" algn="ctr" defTabSz="685800" rtl="0" eaLnBrk="1" fontAlgn="auto" latinLnBrk="0" hangingPunct="1">
              <a:lnSpc>
                <a:spcPct val="100000"/>
              </a:lnSpc>
              <a:spcBef>
                <a:spcPts val="0"/>
              </a:spcBef>
              <a:spcAft>
                <a:spcPts val="600"/>
              </a:spcAft>
              <a:buClr>
                <a:srgbClr val="FF6C00"/>
              </a:buClr>
              <a:buSzTx/>
              <a:buFont typeface="Arial" panose="020B0604020202020204" pitchFamily="34" charset="0"/>
              <a:buNone/>
              <a:tabLst>
                <a:tab pos="266700" algn="l"/>
              </a:tabLst>
              <a:defRPr/>
            </a:pPr>
            <a:r>
              <a:rPr lang="en-US" noProof="0"/>
              <a:t>Drag picture to placeholder or click icon to add</a:t>
            </a:r>
          </a:p>
        </p:txBody>
      </p:sp>
    </p:spTree>
    <p:extLst>
      <p:ext uri="{BB962C8B-B14F-4D97-AF65-F5344CB8AC3E}">
        <p14:creationId xmlns:p14="http://schemas.microsoft.com/office/powerpoint/2010/main" val="3931620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slide with video background">
    <p:spTree>
      <p:nvGrpSpPr>
        <p:cNvPr id="1" name=""/>
        <p:cNvGrpSpPr/>
        <p:nvPr/>
      </p:nvGrpSpPr>
      <p:grpSpPr>
        <a:xfrm>
          <a:off x="0" y="0"/>
          <a:ext cx="0" cy="0"/>
          <a:chOff x="0" y="0"/>
          <a:chExt cx="0" cy="0"/>
        </a:xfrm>
      </p:grpSpPr>
      <p:sp>
        <p:nvSpPr>
          <p:cNvPr id="4" name="Media Placeholder 3">
            <a:extLst>
              <a:ext uri="{FF2B5EF4-FFF2-40B4-BE49-F238E27FC236}">
                <a16:creationId xmlns:a16="http://schemas.microsoft.com/office/drawing/2014/main" id="{61EF6098-F062-48C8-804B-4CB80BE90332}"/>
              </a:ext>
            </a:extLst>
          </p:cNvPr>
          <p:cNvSpPr>
            <a:spLocks noGrp="1"/>
          </p:cNvSpPr>
          <p:nvPr>
            <p:ph type="media" sz="quarter" idx="17" hasCustomPrompt="1"/>
          </p:nvPr>
        </p:nvSpPr>
        <p:spPr>
          <a:xfrm>
            <a:off x="0" y="0"/>
            <a:ext cx="9144000" cy="5143500"/>
          </a:xfrm>
          <a:solidFill>
            <a:srgbClr val="3E4043">
              <a:alpha val="14902"/>
            </a:srgbClr>
          </a:solidFill>
        </p:spPr>
        <p:txBody>
          <a:bodyPr/>
          <a:lstStyle>
            <a:lvl1pPr marL="0" indent="0" algn="ctr">
              <a:buNone/>
              <a:defRPr/>
            </a:lvl1pPr>
          </a:lstStyle>
          <a:p>
            <a:pPr marL="0" marR="0" lvl="0" indent="0" algn="l" defTabSz="685800" rtl="0" eaLnBrk="1" fontAlgn="auto" latinLnBrk="0" hangingPunct="1">
              <a:lnSpc>
                <a:spcPct val="100000"/>
              </a:lnSpc>
              <a:spcBef>
                <a:spcPts val="0"/>
              </a:spcBef>
              <a:spcAft>
                <a:spcPts val="600"/>
              </a:spcAft>
              <a:buClr>
                <a:srgbClr val="FF6C00"/>
              </a:buClr>
              <a:buSzTx/>
              <a:buFont typeface="Arial" panose="020B0604020202020204" pitchFamily="34" charset="0"/>
              <a:buNone/>
              <a:tabLst>
                <a:tab pos="266700" algn="l"/>
              </a:tabLst>
              <a:defRPr/>
            </a:pPr>
            <a:r>
              <a:rPr lang="en-US" noProof="0"/>
              <a:t>Drag movie to placeholder or click icon to add</a:t>
            </a:r>
          </a:p>
        </p:txBody>
      </p:sp>
      <p:sp>
        <p:nvSpPr>
          <p:cNvPr id="3" name="Title 2">
            <a:extLst>
              <a:ext uri="{FF2B5EF4-FFF2-40B4-BE49-F238E27FC236}">
                <a16:creationId xmlns:a16="http://schemas.microsoft.com/office/drawing/2014/main" id="{9DE8C169-6D44-4FAB-8862-F0E9E8469FD6}"/>
              </a:ext>
            </a:extLst>
          </p:cNvPr>
          <p:cNvSpPr>
            <a:spLocks noGrp="1"/>
          </p:cNvSpPr>
          <p:nvPr>
            <p:ph type="title"/>
          </p:nvPr>
        </p:nvSpPr>
        <p:spPr>
          <a:xfrm>
            <a:off x="576263" y="4227513"/>
            <a:ext cx="7991474" cy="504825"/>
          </a:xfrm>
        </p:spPr>
        <p:txBody>
          <a:bodyPr/>
          <a:lstStyle>
            <a:lvl1pPr>
              <a:defRPr>
                <a:solidFill>
                  <a:schemeClr val="bg1"/>
                </a:solidFill>
              </a:defRPr>
            </a:lvl1pPr>
          </a:lstStyle>
          <a:p>
            <a:r>
              <a:rPr lang="en-GB"/>
              <a:t>Click to edit Master title style</a:t>
            </a:r>
            <a:endParaRPr lang="en-US"/>
          </a:p>
        </p:txBody>
      </p:sp>
    </p:spTree>
    <p:extLst>
      <p:ext uri="{BB962C8B-B14F-4D97-AF65-F5344CB8AC3E}">
        <p14:creationId xmlns:p14="http://schemas.microsoft.com/office/powerpoint/2010/main" val="1700502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5" pos="5397"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Table">
    <p:spTree>
      <p:nvGrpSpPr>
        <p:cNvPr id="1" name=""/>
        <p:cNvGrpSpPr/>
        <p:nvPr/>
      </p:nvGrpSpPr>
      <p:grpSpPr>
        <a:xfrm>
          <a:off x="0" y="0"/>
          <a:ext cx="0" cy="0"/>
          <a:chOff x="0" y="0"/>
          <a:chExt cx="0" cy="0"/>
        </a:xfrm>
      </p:grpSpPr>
      <p:sp>
        <p:nvSpPr>
          <p:cNvPr id="10" name="Table Placeholder 6"/>
          <p:cNvSpPr>
            <a:spLocks noGrp="1"/>
          </p:cNvSpPr>
          <p:nvPr>
            <p:ph type="tbl" sz="quarter" idx="16"/>
          </p:nvPr>
        </p:nvSpPr>
        <p:spPr>
          <a:xfrm>
            <a:off x="576261" y="835024"/>
            <a:ext cx="7990394" cy="3897313"/>
          </a:xfrm>
          <a:prstGeom prst="rect">
            <a:avLst/>
          </a:prstGeom>
        </p:spPr>
        <p:txBody>
          <a:bodyPr/>
          <a:lstStyle>
            <a:lvl1pPr marL="0" indent="0">
              <a:lnSpc>
                <a:spcPct val="100000"/>
              </a:lnSpc>
              <a:buNone/>
              <a:defRPr/>
            </a:lvl1pPr>
          </a:lstStyle>
          <a:p>
            <a:r>
              <a:rPr lang="en-GB" noProof="0"/>
              <a:t>Click icon to add table</a:t>
            </a:r>
            <a:endParaRPr lang="en-US" noProof="0"/>
          </a:p>
        </p:txBody>
      </p:sp>
      <p:sp>
        <p:nvSpPr>
          <p:cNvPr id="3" name="Titel 2">
            <a:extLst>
              <a:ext uri="{FF2B5EF4-FFF2-40B4-BE49-F238E27FC236}">
                <a16:creationId xmlns:a16="http://schemas.microsoft.com/office/drawing/2014/main" id="{EBA7FD14-63CD-42B5-8123-E0D2D06AE6A3}"/>
              </a:ext>
            </a:extLst>
          </p:cNvPr>
          <p:cNvSpPr>
            <a:spLocks noGrp="1"/>
          </p:cNvSpPr>
          <p:nvPr>
            <p:ph type="title"/>
          </p:nvPr>
        </p:nvSpPr>
        <p:spPr/>
        <p:txBody>
          <a:bodyPr/>
          <a:lstStyle/>
          <a:p>
            <a:r>
              <a:rPr lang="en-GB"/>
              <a:t>Click to edit Master title style</a:t>
            </a:r>
            <a:endParaRPr lang="en-US"/>
          </a:p>
        </p:txBody>
      </p:sp>
      <p:sp>
        <p:nvSpPr>
          <p:cNvPr id="4" name="Date Placeholder 3">
            <a:extLst>
              <a:ext uri="{FF2B5EF4-FFF2-40B4-BE49-F238E27FC236}">
                <a16:creationId xmlns:a16="http://schemas.microsoft.com/office/drawing/2014/main" id="{50D40CD0-E62A-40D6-A9A7-E90A7941CF89}"/>
              </a:ext>
            </a:extLst>
          </p:cNvPr>
          <p:cNvSpPr>
            <a:spLocks noGrp="1"/>
          </p:cNvSpPr>
          <p:nvPr>
            <p:ph type="dt" sz="half" idx="17"/>
          </p:nvPr>
        </p:nvSpPr>
        <p:spPr/>
        <p:txBody>
          <a:bodyPr/>
          <a:lstStyle/>
          <a:p>
            <a:endParaRPr lang="en-US"/>
          </a:p>
        </p:txBody>
      </p:sp>
      <p:sp>
        <p:nvSpPr>
          <p:cNvPr id="7" name="Footer Placeholder 6">
            <a:extLst>
              <a:ext uri="{FF2B5EF4-FFF2-40B4-BE49-F238E27FC236}">
                <a16:creationId xmlns:a16="http://schemas.microsoft.com/office/drawing/2014/main" id="{6871E6EE-F796-4FC9-A7D0-4C318002A703}"/>
              </a:ext>
            </a:extLst>
          </p:cNvPr>
          <p:cNvSpPr>
            <a:spLocks noGrp="1"/>
          </p:cNvSpPr>
          <p:nvPr>
            <p:ph type="ftr" sz="quarter" idx="18"/>
          </p:nvPr>
        </p:nvSpPr>
        <p:spPr/>
        <p:txBody>
          <a:bodyPr/>
          <a:lstStyle/>
          <a:p>
            <a:endParaRPr lang="en-US"/>
          </a:p>
        </p:txBody>
      </p:sp>
      <p:sp>
        <p:nvSpPr>
          <p:cNvPr id="8" name="Slide Number Placeholder 7">
            <a:extLst>
              <a:ext uri="{FF2B5EF4-FFF2-40B4-BE49-F238E27FC236}">
                <a16:creationId xmlns:a16="http://schemas.microsoft.com/office/drawing/2014/main" id="{8AA59B62-65E5-4805-9C65-6AB0D3219CEE}"/>
              </a:ext>
            </a:extLst>
          </p:cNvPr>
          <p:cNvSpPr>
            <a:spLocks noGrp="1"/>
          </p:cNvSpPr>
          <p:nvPr>
            <p:ph type="sldNum" sz="quarter" idx="19"/>
          </p:nvPr>
        </p:nvSpPr>
        <p:spPr/>
        <p:txBody>
          <a:bodyPr/>
          <a:lstStyle/>
          <a:p>
            <a:fld id="{82F89014-7F8D-47C1-8D79-17A715C9D2BB}" type="slidenum">
              <a:rPr lang="en-US" smtClean="0"/>
              <a:pPr/>
              <a:t>‹#›</a:t>
            </a:fld>
            <a:endParaRPr lang="en-US"/>
          </a:p>
        </p:txBody>
      </p:sp>
    </p:spTree>
    <p:extLst>
      <p:ext uri="{BB962C8B-B14F-4D97-AF65-F5344CB8AC3E}">
        <p14:creationId xmlns:p14="http://schemas.microsoft.com/office/powerpoint/2010/main" val="7820126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214533" y="2325818"/>
            <a:ext cx="2929467" cy="2817682"/>
          </a:xfrm>
          <a:prstGeom prst="rect">
            <a:avLst/>
          </a:prstGeom>
        </p:spPr>
      </p:pic>
      <p:sp>
        <p:nvSpPr>
          <p:cNvPr id="7" name="Title 1"/>
          <p:cNvSpPr>
            <a:spLocks noGrp="1"/>
          </p:cNvSpPr>
          <p:nvPr>
            <p:ph type="title" hasCustomPrompt="1"/>
          </p:nvPr>
        </p:nvSpPr>
        <p:spPr>
          <a:xfrm>
            <a:off x="576262" y="835024"/>
            <a:ext cx="5990400" cy="3168000"/>
          </a:xfrm>
          <a:prstGeom prst="rect">
            <a:avLst/>
          </a:prstGeom>
        </p:spPr>
        <p:txBody>
          <a:bodyPr lIns="0" tIns="0" rIns="0">
            <a:normAutofit/>
          </a:bodyPr>
          <a:lstStyle>
            <a:lvl1pPr marL="176400" indent="-176400">
              <a:lnSpc>
                <a:spcPct val="100000"/>
              </a:lnSpc>
              <a:spcAft>
                <a:spcPts val="1200"/>
              </a:spcAft>
              <a:defRPr sz="3600" baseline="0">
                <a:solidFill>
                  <a:schemeClr val="accent2"/>
                </a:solidFill>
              </a:defRPr>
            </a:lvl1pPr>
          </a:lstStyle>
          <a:p>
            <a:r>
              <a:rPr lang="en-US"/>
              <a:t>“Quote”</a:t>
            </a:r>
          </a:p>
        </p:txBody>
      </p:sp>
      <p:sp>
        <p:nvSpPr>
          <p:cNvPr id="4" name="Date Placeholder 3">
            <a:extLst>
              <a:ext uri="{FF2B5EF4-FFF2-40B4-BE49-F238E27FC236}">
                <a16:creationId xmlns:a16="http://schemas.microsoft.com/office/drawing/2014/main" id="{B0A140A6-5D0E-4488-95CA-4733486F593B}"/>
              </a:ext>
            </a:extLst>
          </p:cNvPr>
          <p:cNvSpPr>
            <a:spLocks noGrp="1"/>
          </p:cNvSpPr>
          <p:nvPr>
            <p:ph type="dt" sz="half" idx="10"/>
          </p:nvPr>
        </p:nvSpPr>
        <p:spPr/>
        <p:txBody>
          <a:bodyPr/>
          <a:lstStyle/>
          <a:p>
            <a:endParaRPr lang="en-US"/>
          </a:p>
        </p:txBody>
      </p:sp>
      <p:sp>
        <p:nvSpPr>
          <p:cNvPr id="8" name="Footer Placeholder 7">
            <a:extLst>
              <a:ext uri="{FF2B5EF4-FFF2-40B4-BE49-F238E27FC236}">
                <a16:creationId xmlns:a16="http://schemas.microsoft.com/office/drawing/2014/main" id="{8B200B3A-B3FB-4A32-A145-4E221A432DD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7DC275C-83AD-4E74-9F99-2A21F1C78853}"/>
              </a:ext>
            </a:extLst>
          </p:cNvPr>
          <p:cNvSpPr>
            <a:spLocks noGrp="1"/>
          </p:cNvSpPr>
          <p:nvPr>
            <p:ph type="sldNum" sz="quarter" idx="12"/>
          </p:nvPr>
        </p:nvSpPr>
        <p:spPr/>
        <p:txBody>
          <a:bodyPr/>
          <a:lstStyle/>
          <a:p>
            <a:fld id="{82F89014-7F8D-47C1-8D79-17A715C9D2BB}" type="slidenum">
              <a:rPr lang="en-US" smtClean="0"/>
              <a:pPr/>
              <a:t>‹#›</a:t>
            </a:fld>
            <a:endParaRPr lang="en-US"/>
          </a:p>
        </p:txBody>
      </p:sp>
    </p:spTree>
    <p:extLst>
      <p:ext uri="{BB962C8B-B14F-4D97-AF65-F5344CB8AC3E}">
        <p14:creationId xmlns:p14="http://schemas.microsoft.com/office/powerpoint/2010/main" val="9378165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Quote (white text - on dark image)">
    <p:spTree>
      <p:nvGrpSpPr>
        <p:cNvPr id="1" name=""/>
        <p:cNvGrpSpPr/>
        <p:nvPr/>
      </p:nvGrpSpPr>
      <p:grpSpPr>
        <a:xfrm>
          <a:off x="0" y="0"/>
          <a:ext cx="0" cy="0"/>
          <a:chOff x="0" y="0"/>
          <a:chExt cx="0" cy="0"/>
        </a:xfrm>
      </p:grpSpPr>
      <p:sp>
        <p:nvSpPr>
          <p:cNvPr id="10" name="Picture Placeholder 9"/>
          <p:cNvSpPr>
            <a:spLocks noGrp="1"/>
          </p:cNvSpPr>
          <p:nvPr>
            <p:ph type="pic" sz="quarter" idx="13" hasCustomPrompt="1"/>
          </p:nvPr>
        </p:nvSpPr>
        <p:spPr>
          <a:xfrm>
            <a:off x="0" y="0"/>
            <a:ext cx="9144000" cy="5143500"/>
          </a:xfrm>
          <a:prstGeom prst="rect">
            <a:avLst/>
          </a:prstGeom>
          <a:solidFill>
            <a:schemeClr val="accent6"/>
          </a:solidFill>
        </p:spPr>
        <p:txBody>
          <a:bodyPr/>
          <a:lstStyle>
            <a:lvl1pPr marL="0" indent="0" algn="ctr">
              <a:lnSpc>
                <a:spcPct val="100000"/>
              </a:lnSpc>
              <a:buNone/>
              <a:defRPr sz="1600"/>
            </a:lvl1pPr>
          </a:lstStyle>
          <a:p>
            <a:r>
              <a:rPr lang="en-US" noProof="0"/>
              <a:t>Drag picture into placeholder</a:t>
            </a:r>
          </a:p>
        </p:txBody>
      </p:sp>
      <p:sp>
        <p:nvSpPr>
          <p:cNvPr id="2" name="Date Placeholder 1">
            <a:extLst>
              <a:ext uri="{FF2B5EF4-FFF2-40B4-BE49-F238E27FC236}">
                <a16:creationId xmlns:a16="http://schemas.microsoft.com/office/drawing/2014/main" id="{095FDA8F-E5DE-42B3-BE10-7B8BCDC83F25}"/>
              </a:ext>
            </a:extLst>
          </p:cNvPr>
          <p:cNvSpPr>
            <a:spLocks noGrp="1"/>
          </p:cNvSpPr>
          <p:nvPr>
            <p:ph type="dt" sz="half" idx="14"/>
          </p:nvPr>
        </p:nvSpPr>
        <p:spPr/>
        <p:txBody>
          <a:bodyPr/>
          <a:lstStyle/>
          <a:p>
            <a:endParaRPr lang="en-US"/>
          </a:p>
        </p:txBody>
      </p:sp>
      <p:sp>
        <p:nvSpPr>
          <p:cNvPr id="3" name="Footer Placeholder 2">
            <a:extLst>
              <a:ext uri="{FF2B5EF4-FFF2-40B4-BE49-F238E27FC236}">
                <a16:creationId xmlns:a16="http://schemas.microsoft.com/office/drawing/2014/main" id="{ED6D733F-B7CE-451D-A09C-370A3D494B34}"/>
              </a:ext>
            </a:extLst>
          </p:cNvPr>
          <p:cNvSpPr>
            <a:spLocks noGrp="1"/>
          </p:cNvSpPr>
          <p:nvPr>
            <p:ph type="ftr" sz="quarter" idx="15"/>
          </p:nvPr>
        </p:nvSpPr>
        <p:spPr/>
        <p:txBody>
          <a:bodyPr/>
          <a:lstStyle/>
          <a:p>
            <a:endParaRPr lang="en-US"/>
          </a:p>
        </p:txBody>
      </p:sp>
      <p:sp>
        <p:nvSpPr>
          <p:cNvPr id="5" name="Slide Number Placeholder 4">
            <a:extLst>
              <a:ext uri="{FF2B5EF4-FFF2-40B4-BE49-F238E27FC236}">
                <a16:creationId xmlns:a16="http://schemas.microsoft.com/office/drawing/2014/main" id="{394006D7-7C1F-4025-93C7-D6BFDD015ACE}"/>
              </a:ext>
            </a:extLst>
          </p:cNvPr>
          <p:cNvSpPr>
            <a:spLocks noGrp="1"/>
          </p:cNvSpPr>
          <p:nvPr>
            <p:ph type="sldNum" sz="quarter" idx="16"/>
          </p:nvPr>
        </p:nvSpPr>
        <p:spPr/>
        <p:txBody>
          <a:bodyPr/>
          <a:lstStyle/>
          <a:p>
            <a:fld id="{82F89014-7F8D-47C1-8D79-17A715C9D2BB}" type="slidenum">
              <a:rPr lang="en-US" smtClean="0"/>
              <a:pPr/>
              <a:t>‹#›</a:t>
            </a:fld>
            <a:endParaRPr lang="en-US"/>
          </a:p>
        </p:txBody>
      </p:sp>
      <p:sp>
        <p:nvSpPr>
          <p:cNvPr id="7" name="Title 1">
            <a:extLst>
              <a:ext uri="{FF2B5EF4-FFF2-40B4-BE49-F238E27FC236}">
                <a16:creationId xmlns:a16="http://schemas.microsoft.com/office/drawing/2014/main" id="{C8A7EB86-3F9E-4A42-81FA-F215DE6BC51F}"/>
              </a:ext>
            </a:extLst>
          </p:cNvPr>
          <p:cNvSpPr>
            <a:spLocks noGrp="1"/>
          </p:cNvSpPr>
          <p:nvPr>
            <p:ph type="title" hasCustomPrompt="1"/>
          </p:nvPr>
        </p:nvSpPr>
        <p:spPr>
          <a:xfrm>
            <a:off x="576262" y="835024"/>
            <a:ext cx="5990400" cy="3168000"/>
          </a:xfrm>
          <a:prstGeom prst="rect">
            <a:avLst/>
          </a:prstGeom>
        </p:spPr>
        <p:txBody>
          <a:bodyPr lIns="0" tIns="0" rIns="0">
            <a:normAutofit/>
          </a:bodyPr>
          <a:lstStyle>
            <a:lvl1pPr marL="176400" indent="-176400">
              <a:lnSpc>
                <a:spcPct val="100000"/>
              </a:lnSpc>
              <a:spcAft>
                <a:spcPts val="1200"/>
              </a:spcAft>
              <a:defRPr sz="3600" baseline="0">
                <a:solidFill>
                  <a:schemeClr val="bg1"/>
                </a:solidFill>
              </a:defRPr>
            </a:lvl1pPr>
          </a:lstStyle>
          <a:p>
            <a:r>
              <a:rPr lang="en-US"/>
              <a:t>“Quote”</a:t>
            </a:r>
          </a:p>
        </p:txBody>
      </p:sp>
    </p:spTree>
    <p:extLst>
      <p:ext uri="{BB962C8B-B14F-4D97-AF65-F5344CB8AC3E}">
        <p14:creationId xmlns:p14="http://schemas.microsoft.com/office/powerpoint/2010/main" val="21950328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Quote (dark text - on light image)">
    <p:spTree>
      <p:nvGrpSpPr>
        <p:cNvPr id="1" name=""/>
        <p:cNvGrpSpPr/>
        <p:nvPr/>
      </p:nvGrpSpPr>
      <p:grpSpPr>
        <a:xfrm>
          <a:off x="0" y="0"/>
          <a:ext cx="0" cy="0"/>
          <a:chOff x="0" y="0"/>
          <a:chExt cx="0" cy="0"/>
        </a:xfrm>
      </p:grpSpPr>
      <p:sp>
        <p:nvSpPr>
          <p:cNvPr id="10" name="Picture Placeholder 9"/>
          <p:cNvSpPr>
            <a:spLocks noGrp="1"/>
          </p:cNvSpPr>
          <p:nvPr>
            <p:ph type="pic" sz="quarter" idx="13" hasCustomPrompt="1"/>
          </p:nvPr>
        </p:nvSpPr>
        <p:spPr>
          <a:xfrm>
            <a:off x="0" y="0"/>
            <a:ext cx="9144000" cy="5143500"/>
          </a:xfrm>
          <a:prstGeom prst="rect">
            <a:avLst/>
          </a:prstGeom>
          <a:solidFill>
            <a:schemeClr val="accent6"/>
          </a:solidFill>
        </p:spPr>
        <p:txBody>
          <a:bodyPr/>
          <a:lstStyle>
            <a:lvl1pPr marL="0" indent="0" algn="ctr">
              <a:lnSpc>
                <a:spcPct val="100000"/>
              </a:lnSpc>
              <a:buNone/>
              <a:defRPr sz="1600"/>
            </a:lvl1pPr>
          </a:lstStyle>
          <a:p>
            <a:r>
              <a:rPr lang="en-US"/>
              <a:t>Drag </a:t>
            </a:r>
            <a:r>
              <a:rPr lang="en-US" noProof="0"/>
              <a:t>picture</a:t>
            </a:r>
            <a:r>
              <a:rPr lang="en-US"/>
              <a:t> into placeholder</a:t>
            </a:r>
          </a:p>
        </p:txBody>
      </p:sp>
      <p:sp>
        <p:nvSpPr>
          <p:cNvPr id="2" name="Date Placeholder 1">
            <a:extLst>
              <a:ext uri="{FF2B5EF4-FFF2-40B4-BE49-F238E27FC236}">
                <a16:creationId xmlns:a16="http://schemas.microsoft.com/office/drawing/2014/main" id="{BB5D03DB-E24A-4B52-B9D9-B3D6DF213897}"/>
              </a:ext>
            </a:extLst>
          </p:cNvPr>
          <p:cNvSpPr>
            <a:spLocks noGrp="1"/>
          </p:cNvSpPr>
          <p:nvPr>
            <p:ph type="dt" sz="half" idx="14"/>
          </p:nvPr>
        </p:nvSpPr>
        <p:spPr/>
        <p:txBody>
          <a:bodyPr/>
          <a:lstStyle/>
          <a:p>
            <a:endParaRPr lang="en-US"/>
          </a:p>
        </p:txBody>
      </p:sp>
      <p:sp>
        <p:nvSpPr>
          <p:cNvPr id="3" name="Footer Placeholder 2">
            <a:extLst>
              <a:ext uri="{FF2B5EF4-FFF2-40B4-BE49-F238E27FC236}">
                <a16:creationId xmlns:a16="http://schemas.microsoft.com/office/drawing/2014/main" id="{F08D1E53-7D02-44DA-8691-6E53E6200A05}"/>
              </a:ext>
            </a:extLst>
          </p:cNvPr>
          <p:cNvSpPr>
            <a:spLocks noGrp="1"/>
          </p:cNvSpPr>
          <p:nvPr>
            <p:ph type="ftr" sz="quarter" idx="15"/>
          </p:nvPr>
        </p:nvSpPr>
        <p:spPr/>
        <p:txBody>
          <a:bodyPr/>
          <a:lstStyle/>
          <a:p>
            <a:endParaRPr lang="en-US"/>
          </a:p>
        </p:txBody>
      </p:sp>
      <p:sp>
        <p:nvSpPr>
          <p:cNvPr id="5" name="Slide Number Placeholder 4">
            <a:extLst>
              <a:ext uri="{FF2B5EF4-FFF2-40B4-BE49-F238E27FC236}">
                <a16:creationId xmlns:a16="http://schemas.microsoft.com/office/drawing/2014/main" id="{433AB17E-1E0B-4FA0-982D-17BEFEF8771F}"/>
              </a:ext>
            </a:extLst>
          </p:cNvPr>
          <p:cNvSpPr>
            <a:spLocks noGrp="1"/>
          </p:cNvSpPr>
          <p:nvPr>
            <p:ph type="sldNum" sz="quarter" idx="16"/>
          </p:nvPr>
        </p:nvSpPr>
        <p:spPr/>
        <p:txBody>
          <a:bodyPr/>
          <a:lstStyle/>
          <a:p>
            <a:fld id="{82F89014-7F8D-47C1-8D79-17A715C9D2BB}" type="slidenum">
              <a:rPr lang="en-US" smtClean="0"/>
              <a:pPr/>
              <a:t>‹#›</a:t>
            </a:fld>
            <a:endParaRPr lang="en-US"/>
          </a:p>
        </p:txBody>
      </p:sp>
      <p:sp>
        <p:nvSpPr>
          <p:cNvPr id="7" name="Title 1">
            <a:extLst>
              <a:ext uri="{FF2B5EF4-FFF2-40B4-BE49-F238E27FC236}">
                <a16:creationId xmlns:a16="http://schemas.microsoft.com/office/drawing/2014/main" id="{628E9124-E359-49E6-A14A-2497E35E512E}"/>
              </a:ext>
            </a:extLst>
          </p:cNvPr>
          <p:cNvSpPr>
            <a:spLocks noGrp="1"/>
          </p:cNvSpPr>
          <p:nvPr>
            <p:ph type="title" hasCustomPrompt="1"/>
          </p:nvPr>
        </p:nvSpPr>
        <p:spPr>
          <a:xfrm>
            <a:off x="576262" y="835024"/>
            <a:ext cx="5990400" cy="3168000"/>
          </a:xfrm>
          <a:prstGeom prst="rect">
            <a:avLst/>
          </a:prstGeom>
        </p:spPr>
        <p:txBody>
          <a:bodyPr lIns="0" tIns="0" rIns="0">
            <a:normAutofit/>
          </a:bodyPr>
          <a:lstStyle>
            <a:lvl1pPr marL="176400" indent="-176400">
              <a:lnSpc>
                <a:spcPct val="100000"/>
              </a:lnSpc>
              <a:spcAft>
                <a:spcPts val="1200"/>
              </a:spcAft>
              <a:defRPr sz="3600" baseline="0">
                <a:solidFill>
                  <a:schemeClr val="tx1"/>
                </a:solidFill>
              </a:defRPr>
            </a:lvl1pPr>
          </a:lstStyle>
          <a:p>
            <a:r>
              <a:rPr lang="en-US"/>
              <a:t>“Quote”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End slide">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4226F7B-C707-4C07-B686-02CD29F0CADB}"/>
              </a:ext>
            </a:extLst>
          </p:cNvPr>
          <p:cNvSpPr>
            <a:spLocks noGrp="1"/>
          </p:cNvSpPr>
          <p:nvPr>
            <p:ph type="body" sz="quarter" idx="15" hasCustomPrompt="1"/>
          </p:nvPr>
        </p:nvSpPr>
        <p:spPr>
          <a:xfrm>
            <a:off x="576263" y="1944888"/>
            <a:ext cx="3708400" cy="1594378"/>
          </a:xfrm>
        </p:spPr>
        <p:txBody>
          <a:bodyPr/>
          <a:lstStyle>
            <a:lvl1pPr marL="0" indent="0">
              <a:buNone/>
              <a:tabLst/>
              <a:defRPr lang="en-US" sz="5000" kern="1200" dirty="0" smtClean="0">
                <a:solidFill>
                  <a:schemeClr val="tx1"/>
                </a:solidFill>
                <a:latin typeface="+mj-lt"/>
                <a:ea typeface="+mj-ea"/>
                <a:cs typeface="+mj-cs"/>
              </a:defRPr>
            </a:lvl1pPr>
          </a:lstStyle>
          <a:p>
            <a:pPr lvl="0"/>
            <a:r>
              <a:rPr lang="en-US"/>
              <a:t>Closing line</a:t>
            </a:r>
          </a:p>
        </p:txBody>
      </p:sp>
      <p:sp>
        <p:nvSpPr>
          <p:cNvPr id="12" name="Text Placeholder 11"/>
          <p:cNvSpPr>
            <a:spLocks noGrp="1"/>
          </p:cNvSpPr>
          <p:nvPr>
            <p:ph type="body" sz="quarter" idx="14" hasCustomPrompt="1"/>
          </p:nvPr>
        </p:nvSpPr>
        <p:spPr>
          <a:xfrm>
            <a:off x="576263" y="4330700"/>
            <a:ext cx="5112709" cy="448866"/>
          </a:xfrm>
          <a:prstGeom prst="rect">
            <a:avLst/>
          </a:prstGeom>
        </p:spPr>
        <p:txBody>
          <a:bodyPr lIns="0" tIns="0" rIns="0" bIns="0">
            <a:noAutofit/>
          </a:bodyPr>
          <a:lstStyle>
            <a:lvl1pPr marL="0" indent="0">
              <a:lnSpc>
                <a:spcPct val="100000"/>
              </a:lnSpc>
              <a:spcBef>
                <a:spcPts val="0"/>
              </a:spcBef>
              <a:buNone/>
              <a:defRPr sz="1400">
                <a:solidFill>
                  <a:schemeClr val="tx1"/>
                </a:solidFill>
              </a:defRPr>
            </a:lvl1pPr>
            <a:lvl2pPr marL="0" indent="0">
              <a:buNone/>
              <a:defRPr sz="1000"/>
            </a:lvl2pPr>
            <a:lvl3pPr marL="0" indent="0">
              <a:buNone/>
              <a:defRPr sz="1000"/>
            </a:lvl3pPr>
            <a:lvl4pPr marL="0" indent="0">
              <a:buNone/>
              <a:defRPr sz="1000"/>
            </a:lvl4pPr>
            <a:lvl5pPr marL="0" indent="0">
              <a:buNone/>
              <a:defRPr sz="1000"/>
            </a:lvl5pPr>
          </a:lstStyle>
          <a:p>
            <a:pPr lvl="0"/>
            <a:r>
              <a:rPr lang="en-US"/>
              <a:t>Department</a:t>
            </a:r>
            <a:br>
              <a:rPr lang="en-US"/>
            </a:br>
            <a:r>
              <a:rPr lang="en-US"/>
              <a:t>Date</a:t>
            </a:r>
          </a:p>
        </p:txBody>
      </p:sp>
      <p:pic>
        <p:nvPicPr>
          <p:cNvPr id="9" name="Picture 8">
            <a:extLst>
              <a:ext uri="{FF2B5EF4-FFF2-40B4-BE49-F238E27FC236}">
                <a16:creationId xmlns:a16="http://schemas.microsoft.com/office/drawing/2014/main" id="{8ED1E7E9-0B74-D54C-8C9A-067E1D0C0E9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284178" y="1283678"/>
            <a:ext cx="3859822" cy="3859822"/>
          </a:xfrm>
          <a:prstGeom prst="rect">
            <a:avLst/>
          </a:prstGeom>
        </p:spPr>
      </p:pic>
      <p:sp>
        <p:nvSpPr>
          <p:cNvPr id="7" name="Text Placeholder 9">
            <a:extLst>
              <a:ext uri="{FF2B5EF4-FFF2-40B4-BE49-F238E27FC236}">
                <a16:creationId xmlns:a16="http://schemas.microsoft.com/office/drawing/2014/main" id="{6A798CCC-F599-47BC-84EE-8CAA3D22063C}"/>
              </a:ext>
            </a:extLst>
          </p:cNvPr>
          <p:cNvSpPr>
            <a:spLocks noGrp="1"/>
          </p:cNvSpPr>
          <p:nvPr>
            <p:ph type="body" sz="quarter" idx="16" hasCustomPrompt="1"/>
          </p:nvPr>
        </p:nvSpPr>
        <p:spPr>
          <a:xfrm>
            <a:off x="576263" y="369888"/>
            <a:ext cx="552450" cy="609600"/>
          </a:xfrm>
          <a:prstGeom prst="rect">
            <a:avLst/>
          </a:prstGeom>
          <a:blipFill dpi="0"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p:spPr>
        <p:txBody>
          <a:bodyPr>
            <a:noAutofit/>
          </a:bodyPr>
          <a:lstStyle>
            <a:lvl1pPr marL="0" indent="0">
              <a:buNone/>
              <a:defRPr sz="100"/>
            </a:lvl1pPr>
          </a:lstStyle>
          <a:p>
            <a:pPr lvl="0"/>
            <a:r>
              <a:rPr lang="en-US"/>
              <a:t>.</a:t>
            </a:r>
          </a:p>
        </p:txBody>
      </p:sp>
    </p:spTree>
    <p:extLst>
      <p:ext uri="{BB962C8B-B14F-4D97-AF65-F5344CB8AC3E}">
        <p14:creationId xmlns:p14="http://schemas.microsoft.com/office/powerpoint/2010/main" val="3946097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635B2-3D27-4FA3-B863-05E4C9624AB6}"/>
              </a:ext>
            </a:extLst>
          </p:cNvPr>
          <p:cNvSpPr>
            <a:spLocks noGrp="1"/>
          </p:cNvSpPr>
          <p:nvPr>
            <p:ph type="title" hasCustomPrompt="1"/>
          </p:nvPr>
        </p:nvSpPr>
        <p:spPr/>
        <p:txBody>
          <a:bodyPr/>
          <a:lstStyle>
            <a:lvl1pPr>
              <a:defRPr/>
            </a:lvl1pPr>
          </a:lstStyle>
          <a:p>
            <a:r>
              <a:rPr lang="en-US"/>
              <a:t>Click to enter title here</a:t>
            </a:r>
          </a:p>
        </p:txBody>
      </p:sp>
      <p:sp>
        <p:nvSpPr>
          <p:cNvPr id="8" name="Content Placeholder 7">
            <a:extLst>
              <a:ext uri="{FF2B5EF4-FFF2-40B4-BE49-F238E27FC236}">
                <a16:creationId xmlns:a16="http://schemas.microsoft.com/office/drawing/2014/main" id="{91E4B5EC-9E53-45C3-B765-C1C483A070D0}"/>
              </a:ext>
            </a:extLst>
          </p:cNvPr>
          <p:cNvSpPr>
            <a:spLocks noGrp="1"/>
          </p:cNvSpPr>
          <p:nvPr>
            <p:ph sz="quarter" idx="19" hasCustomPrompt="1"/>
          </p:nvPr>
        </p:nvSpPr>
        <p:spPr>
          <a:xfrm>
            <a:off x="305991" y="1175861"/>
            <a:ext cx="8532018" cy="1574534"/>
          </a:xfrm>
        </p:spPr>
        <p:txBody>
          <a:bodyPr>
            <a:spAutoFit/>
          </a:bodyPr>
          <a:lstStyle>
            <a:lvl1pPr>
              <a:defRPr/>
            </a:lvl1pPr>
            <a:lvl2pPr marL="432000" indent="-216000">
              <a:defRPr/>
            </a:lvl2pPr>
          </a:lstStyle>
          <a:p>
            <a:pPr lvl="0"/>
            <a:r>
              <a:rPr lang="en-US"/>
              <a:t>Click to add text here. </a:t>
            </a:r>
            <a:br>
              <a:rPr lang="en-US"/>
            </a:br>
            <a:r>
              <a:rPr lang="en-US"/>
              <a:t>When pasting copy from other slides, be sure to right-click and choose ‘Keep text only’. </a:t>
            </a:r>
            <a:br>
              <a:rPr lang="en-US"/>
            </a:br>
            <a:r>
              <a:rPr lang="en-US"/>
              <a:t>To increase bullet level, select your text and press Tab.</a:t>
            </a:r>
            <a:br>
              <a:rPr lang="en-US"/>
            </a:br>
            <a:r>
              <a:rPr lang="en-US"/>
              <a:t>To decrease bullet level, select your bullet text and press Shift + Tab. </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002CC1A-50FF-4A50-8660-D325E3429D98}"/>
              </a:ext>
            </a:extLst>
          </p:cNvPr>
          <p:cNvSpPr>
            <a:spLocks noGrp="1"/>
          </p:cNvSpPr>
          <p:nvPr>
            <p:ph type="dt" sz="half" idx="20"/>
          </p:nvPr>
        </p:nvSpPr>
        <p:spPr/>
        <p:txBody>
          <a:bodyPr/>
          <a:lstStyle/>
          <a:p>
            <a:endParaRPr lang="en-GB"/>
          </a:p>
        </p:txBody>
      </p:sp>
      <p:sp>
        <p:nvSpPr>
          <p:cNvPr id="10" name="Slide Number Placeholder 9">
            <a:extLst>
              <a:ext uri="{FF2B5EF4-FFF2-40B4-BE49-F238E27FC236}">
                <a16:creationId xmlns:a16="http://schemas.microsoft.com/office/drawing/2014/main" id="{7E938F29-84D5-4449-9358-343332B4BEF7}"/>
              </a:ext>
            </a:extLst>
          </p:cNvPr>
          <p:cNvSpPr>
            <a:spLocks noGrp="1"/>
          </p:cNvSpPr>
          <p:nvPr>
            <p:ph type="sldNum" sz="quarter" idx="22"/>
          </p:nvPr>
        </p:nvSpPr>
        <p:spPr/>
        <p:txBody>
          <a:bodyPr/>
          <a:lstStyle/>
          <a:p>
            <a:fld id="{F8E47D07-9D1E-4FE9-B31A-2F5863681021}" type="slidenum">
              <a:rPr lang="en-GB" smtClean="0"/>
              <a:pPr/>
              <a:t>‹#›</a:t>
            </a:fld>
            <a:endParaRPr lang="en-GB"/>
          </a:p>
        </p:txBody>
      </p:sp>
      <p:sp>
        <p:nvSpPr>
          <p:cNvPr id="11" name="Text Placeholder 96">
            <a:extLst>
              <a:ext uri="{FF2B5EF4-FFF2-40B4-BE49-F238E27FC236}">
                <a16:creationId xmlns:a16="http://schemas.microsoft.com/office/drawing/2014/main" id="{C949FF72-87ED-4607-89DB-176C532FA3A0}"/>
              </a:ext>
            </a:extLst>
          </p:cNvPr>
          <p:cNvSpPr>
            <a:spLocks noGrp="1"/>
          </p:cNvSpPr>
          <p:nvPr>
            <p:ph type="body" sz="quarter" idx="111" hasCustomPrompt="1"/>
          </p:nvPr>
        </p:nvSpPr>
        <p:spPr>
          <a:xfrm>
            <a:off x="305992" y="4650581"/>
            <a:ext cx="7297340" cy="492919"/>
          </a:xfrm>
        </p:spPr>
        <p:txBody>
          <a:bodyPr anchor="b" anchorCtr="0">
            <a:noAutofit/>
          </a:bodyPr>
          <a:lstStyle>
            <a:lvl1pPr>
              <a:spcAft>
                <a:spcPts val="225"/>
              </a:spcAft>
              <a:buNone/>
              <a:defRPr sz="600"/>
            </a:lvl1pPr>
          </a:lstStyle>
          <a:p>
            <a:pPr lvl="0"/>
            <a:r>
              <a:rPr lang="en-US"/>
              <a:t>Footnotes</a:t>
            </a:r>
          </a:p>
        </p:txBody>
      </p:sp>
    </p:spTree>
    <p:custDataLst>
      <p:tags r:id="rId1"/>
    </p:custDataLst>
    <p:extLst>
      <p:ext uri="{BB962C8B-B14F-4D97-AF65-F5344CB8AC3E}">
        <p14:creationId xmlns:p14="http://schemas.microsoft.com/office/powerpoint/2010/main" val="2289183715"/>
      </p:ext>
    </p:extLst>
  </p:cSld>
  <p:clrMapOvr>
    <a:masterClrMapping/>
  </p:clrMapOvr>
  <p:extLst>
    <p:ext uri="{DCECCB84-F9BA-43D5-87BE-67443E8EF086}">
      <p15:sldGuideLst xmlns:p15="http://schemas.microsoft.com/office/powerpoint/2012/main">
        <p15:guide id="1" pos="1391">
          <p15:clr>
            <a:srgbClr val="A4A3A4"/>
          </p15:clr>
        </p15:guide>
        <p15:guide id="2" pos="1463">
          <p15:clr>
            <a:srgbClr val="A4A3A4"/>
          </p15:clr>
        </p15:guide>
        <p15:guide id="3" pos="2598">
          <p15:clr>
            <a:srgbClr val="A4A3A4"/>
          </p15:clr>
        </p15:guide>
        <p15:guide id="4" pos="2669">
          <p15:clr>
            <a:srgbClr val="A4A3A4"/>
          </p15:clr>
        </p15:guide>
        <p15:guide id="5" pos="3804">
          <p15:clr>
            <a:srgbClr val="A4A3A4"/>
          </p15:clr>
        </p15:guide>
        <p15:guide id="6" pos="3876">
          <p15:clr>
            <a:srgbClr val="A4A3A4"/>
          </p15:clr>
        </p15:guide>
        <p15:guide id="7" pos="5009">
          <p15:clr>
            <a:srgbClr val="A4A3A4"/>
          </p15:clr>
        </p15:guide>
        <p15:guide id="8" pos="5082">
          <p15:clr>
            <a:srgbClr val="A4A3A4"/>
          </p15:clr>
        </p15:guide>
        <p15:guide id="9" pos="6215">
          <p15:clr>
            <a:srgbClr val="A4A3A4"/>
          </p15:clr>
        </p15:guide>
        <p15:guide id="10" pos="6288">
          <p15:clr>
            <a:srgbClr val="A4A3A4"/>
          </p15:clr>
        </p15:guide>
        <p15:guide id="11" orient="horz" pos="890">
          <p15:clr>
            <a:srgbClr val="C35EA4"/>
          </p15:clr>
        </p15:guide>
        <p15:guide id="12" orient="horz" pos="981">
          <p15:clr>
            <a:srgbClr val="C35EA4"/>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userDrawn="1">
  <p:cSld name="1_End slide">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4226F7B-C707-4C07-B686-02CD29F0CADB}"/>
              </a:ext>
            </a:extLst>
          </p:cNvPr>
          <p:cNvSpPr>
            <a:spLocks noGrp="1"/>
          </p:cNvSpPr>
          <p:nvPr>
            <p:ph type="body" sz="quarter" idx="15" hasCustomPrompt="1"/>
          </p:nvPr>
        </p:nvSpPr>
        <p:spPr>
          <a:xfrm>
            <a:off x="576263" y="1944888"/>
            <a:ext cx="3708400" cy="1594378"/>
          </a:xfrm>
        </p:spPr>
        <p:txBody>
          <a:bodyPr/>
          <a:lstStyle>
            <a:lvl1pPr marL="0" indent="0">
              <a:buNone/>
              <a:tabLst/>
              <a:defRPr lang="en-US" sz="5000" kern="1200" dirty="0" smtClean="0">
                <a:solidFill>
                  <a:schemeClr val="bg1"/>
                </a:solidFill>
                <a:latin typeface="+mj-lt"/>
                <a:ea typeface="+mj-ea"/>
                <a:cs typeface="+mj-cs"/>
              </a:defRPr>
            </a:lvl1pPr>
          </a:lstStyle>
          <a:p>
            <a:pPr lvl="0"/>
            <a:r>
              <a:rPr lang="en-US"/>
              <a:t>Closing line</a:t>
            </a:r>
          </a:p>
        </p:txBody>
      </p:sp>
      <p:sp>
        <p:nvSpPr>
          <p:cNvPr id="12" name="Text Placeholder 11"/>
          <p:cNvSpPr>
            <a:spLocks noGrp="1"/>
          </p:cNvSpPr>
          <p:nvPr>
            <p:ph type="body" sz="quarter" idx="14" hasCustomPrompt="1"/>
          </p:nvPr>
        </p:nvSpPr>
        <p:spPr>
          <a:xfrm>
            <a:off x="576263" y="4330700"/>
            <a:ext cx="5112709" cy="448866"/>
          </a:xfrm>
          <a:prstGeom prst="rect">
            <a:avLst/>
          </a:prstGeom>
        </p:spPr>
        <p:txBody>
          <a:bodyPr lIns="0" tIns="0" rIns="0" bIns="0">
            <a:noAutofit/>
          </a:bodyPr>
          <a:lstStyle>
            <a:lvl1pPr marL="0" indent="0">
              <a:lnSpc>
                <a:spcPct val="100000"/>
              </a:lnSpc>
              <a:spcBef>
                <a:spcPts val="0"/>
              </a:spcBef>
              <a:buNone/>
              <a:defRPr sz="1400">
                <a:solidFill>
                  <a:schemeClr val="bg1"/>
                </a:solidFill>
              </a:defRPr>
            </a:lvl1pPr>
            <a:lvl2pPr marL="0" indent="0">
              <a:buNone/>
              <a:defRPr sz="1000"/>
            </a:lvl2pPr>
            <a:lvl3pPr marL="0" indent="0">
              <a:buNone/>
              <a:defRPr sz="1000"/>
            </a:lvl3pPr>
            <a:lvl4pPr marL="0" indent="0">
              <a:buNone/>
              <a:defRPr sz="1000"/>
            </a:lvl4pPr>
            <a:lvl5pPr marL="0" indent="0">
              <a:buNone/>
              <a:defRPr sz="1000"/>
            </a:lvl5pPr>
          </a:lstStyle>
          <a:p>
            <a:pPr lvl="0"/>
            <a:r>
              <a:rPr lang="en-US"/>
              <a:t>Department</a:t>
            </a:r>
            <a:br>
              <a:rPr lang="en-US"/>
            </a:br>
            <a:r>
              <a:rPr lang="en-US"/>
              <a:t>Date</a:t>
            </a:r>
          </a:p>
        </p:txBody>
      </p:sp>
      <p:pic>
        <p:nvPicPr>
          <p:cNvPr id="9" name="Picture 8">
            <a:extLst>
              <a:ext uri="{FF2B5EF4-FFF2-40B4-BE49-F238E27FC236}">
                <a16:creationId xmlns:a16="http://schemas.microsoft.com/office/drawing/2014/main" id="{8ED1E7E9-0B74-D54C-8C9A-067E1D0C0E9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284178" y="1283678"/>
            <a:ext cx="3859822" cy="3859822"/>
          </a:xfrm>
          <a:prstGeom prst="rect">
            <a:avLst/>
          </a:prstGeom>
        </p:spPr>
      </p:pic>
      <p:sp>
        <p:nvSpPr>
          <p:cNvPr id="6" name="Text Placeholder 9">
            <a:extLst>
              <a:ext uri="{FF2B5EF4-FFF2-40B4-BE49-F238E27FC236}">
                <a16:creationId xmlns:a16="http://schemas.microsoft.com/office/drawing/2014/main" id="{AC1E151E-40BD-4BA6-BA47-B4CC88EEAB33}"/>
              </a:ext>
            </a:extLst>
          </p:cNvPr>
          <p:cNvSpPr>
            <a:spLocks noGrp="1"/>
          </p:cNvSpPr>
          <p:nvPr>
            <p:ph type="body" sz="quarter" idx="13" hasCustomPrompt="1"/>
          </p:nvPr>
        </p:nvSpPr>
        <p:spPr>
          <a:xfrm>
            <a:off x="576263" y="369888"/>
            <a:ext cx="552450" cy="609600"/>
          </a:xfrm>
          <a:prstGeom prst="rect">
            <a:avLst/>
          </a:prstGeom>
          <a:blipFill dpi="0"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p:spPr>
        <p:txBody>
          <a:bodyPr>
            <a:noAutofit/>
          </a:bodyPr>
          <a:lstStyle>
            <a:lvl1pPr marL="0" indent="0">
              <a:buNone/>
              <a:defRPr sz="100"/>
            </a:lvl1pPr>
          </a:lstStyle>
          <a:p>
            <a:pPr lvl="0"/>
            <a:r>
              <a:rPr lang="en-US"/>
              <a:t>.</a:t>
            </a:r>
          </a:p>
        </p:txBody>
      </p:sp>
    </p:spTree>
    <p:extLst>
      <p:ext uri="{BB962C8B-B14F-4D97-AF65-F5344CB8AC3E}">
        <p14:creationId xmlns:p14="http://schemas.microsoft.com/office/powerpoint/2010/main" val="2904890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with orange text and dark logo">
    <p:spTree>
      <p:nvGrpSpPr>
        <p:cNvPr id="1" name=""/>
        <p:cNvGrpSpPr/>
        <p:nvPr/>
      </p:nvGrpSpPr>
      <p:grpSpPr>
        <a:xfrm>
          <a:off x="0" y="0"/>
          <a:ext cx="0" cy="0"/>
          <a:chOff x="0" y="0"/>
          <a:chExt cx="0" cy="0"/>
        </a:xfrm>
      </p:grpSpPr>
      <p:sp>
        <p:nvSpPr>
          <p:cNvPr id="14" name="Picture Placeholder 13"/>
          <p:cNvSpPr>
            <a:spLocks noGrp="1"/>
          </p:cNvSpPr>
          <p:nvPr>
            <p:ph type="pic" sz="quarter" idx="15" hasCustomPrompt="1"/>
          </p:nvPr>
        </p:nvSpPr>
        <p:spPr>
          <a:xfrm>
            <a:off x="0" y="0"/>
            <a:ext cx="9144000" cy="5143500"/>
          </a:xfrm>
          <a:prstGeom prst="rect">
            <a:avLst/>
          </a:prstGeom>
          <a:solidFill>
            <a:schemeClr val="accent6"/>
          </a:solidFill>
        </p:spPr>
        <p:txBody>
          <a:bodyPr>
            <a:normAutofit/>
          </a:bodyPr>
          <a:lstStyle>
            <a:lvl1pPr marL="0" indent="0" algn="ctr">
              <a:lnSpc>
                <a:spcPct val="100000"/>
              </a:lnSpc>
              <a:buNone/>
              <a:defRPr sz="1600" baseline="0"/>
            </a:lvl1pPr>
          </a:lstStyle>
          <a:p>
            <a:r>
              <a:rPr lang="en-US" noProof="0"/>
              <a:t>Drag picture to placeholder or click icon to add</a:t>
            </a:r>
          </a:p>
        </p:txBody>
      </p:sp>
      <p:sp>
        <p:nvSpPr>
          <p:cNvPr id="2" name="Title 1"/>
          <p:cNvSpPr>
            <a:spLocks noGrp="1"/>
          </p:cNvSpPr>
          <p:nvPr>
            <p:ph type="ctrTitle" hasCustomPrompt="1"/>
          </p:nvPr>
        </p:nvSpPr>
        <p:spPr>
          <a:xfrm>
            <a:off x="576263" y="1659467"/>
            <a:ext cx="5112709" cy="1744133"/>
          </a:xfrm>
          <a:prstGeom prst="rect">
            <a:avLst/>
          </a:prstGeom>
        </p:spPr>
        <p:txBody>
          <a:bodyPr lIns="0" tIns="0" rIns="0" bIns="0" anchor="t" anchorCtr="0">
            <a:normAutofit/>
          </a:bodyPr>
          <a:lstStyle>
            <a:lvl1pPr algn="l">
              <a:lnSpc>
                <a:spcPct val="100000"/>
              </a:lnSpc>
              <a:defRPr sz="3800">
                <a:solidFill>
                  <a:schemeClr val="accent2"/>
                </a:solidFill>
              </a:defRPr>
            </a:lvl1pPr>
          </a:lstStyle>
          <a:p>
            <a:r>
              <a:rPr lang="en-US" noProof="0"/>
              <a:t>Click to edit title max over 2x lines</a:t>
            </a:r>
          </a:p>
        </p:txBody>
      </p:sp>
      <p:sp>
        <p:nvSpPr>
          <p:cNvPr id="12" name="Text Placeholder 11"/>
          <p:cNvSpPr>
            <a:spLocks noGrp="1"/>
          </p:cNvSpPr>
          <p:nvPr>
            <p:ph type="body" sz="quarter" idx="14" hasCustomPrompt="1"/>
          </p:nvPr>
        </p:nvSpPr>
        <p:spPr>
          <a:xfrm>
            <a:off x="576263" y="4411227"/>
            <a:ext cx="5112709" cy="490001"/>
          </a:xfrm>
          <a:prstGeom prst="rect">
            <a:avLst/>
          </a:prstGeom>
        </p:spPr>
        <p:txBody>
          <a:bodyPr lIns="0" tIns="0" rIns="0" bIns="0">
            <a:normAutofit/>
          </a:bodyPr>
          <a:lstStyle>
            <a:lvl1pPr marL="0" indent="0">
              <a:lnSpc>
                <a:spcPct val="100000"/>
              </a:lnSpc>
              <a:spcBef>
                <a:spcPts val="0"/>
              </a:spcBef>
              <a:spcAft>
                <a:spcPts val="0"/>
              </a:spcAft>
              <a:buNone/>
              <a:defRPr sz="1300"/>
            </a:lvl1pPr>
            <a:lvl2pPr marL="0" indent="0">
              <a:buNone/>
              <a:defRPr sz="1000"/>
            </a:lvl2pPr>
            <a:lvl3pPr marL="0" indent="0">
              <a:buNone/>
              <a:defRPr sz="1000"/>
            </a:lvl3pPr>
            <a:lvl4pPr marL="0" indent="0">
              <a:buNone/>
              <a:defRPr sz="1000"/>
            </a:lvl4pPr>
            <a:lvl5pPr marL="0" indent="0">
              <a:buNone/>
              <a:defRPr sz="1000"/>
            </a:lvl5pPr>
          </a:lstStyle>
          <a:p>
            <a:pPr lvl="0"/>
            <a:r>
              <a:rPr lang="en-US"/>
              <a:t>Month, year</a:t>
            </a:r>
            <a:br>
              <a:rPr lang="en-US"/>
            </a:br>
            <a:r>
              <a:rPr lang="en-US"/>
              <a:t>Name presenter</a:t>
            </a:r>
          </a:p>
        </p:txBody>
      </p:sp>
      <p:sp>
        <p:nvSpPr>
          <p:cNvPr id="9" name="Text Placeholder 6"/>
          <p:cNvSpPr>
            <a:spLocks noGrp="1"/>
          </p:cNvSpPr>
          <p:nvPr>
            <p:ph type="body" sz="quarter" idx="16" hasCustomPrompt="1"/>
          </p:nvPr>
        </p:nvSpPr>
        <p:spPr>
          <a:xfrm>
            <a:off x="576263" y="3488267"/>
            <a:ext cx="5112709" cy="762000"/>
          </a:xfrm>
          <a:prstGeom prst="rect">
            <a:avLst/>
          </a:prstGeom>
        </p:spPr>
        <p:txBody>
          <a:bodyPr lIns="0" tIns="0" rIns="0" bIns="0">
            <a:normAutofit/>
          </a:bodyPr>
          <a:lstStyle>
            <a:lvl1pPr marL="0" indent="0">
              <a:lnSpc>
                <a:spcPct val="100000"/>
              </a:lnSpc>
              <a:buNone/>
              <a:defRPr sz="2000">
                <a:solidFill>
                  <a:srgbClr val="FF6C00"/>
                </a:solidFill>
              </a:defRPr>
            </a:lvl1pPr>
            <a:lvl2pPr marL="342900" indent="0">
              <a:lnSpc>
                <a:spcPts val="3600"/>
              </a:lnSpc>
              <a:buNone/>
              <a:defRPr sz="3000">
                <a:solidFill>
                  <a:srgbClr val="FF6C00"/>
                </a:solidFill>
              </a:defRPr>
            </a:lvl2pPr>
            <a:lvl3pPr marL="685800" indent="0">
              <a:lnSpc>
                <a:spcPts val="3600"/>
              </a:lnSpc>
              <a:buNone/>
              <a:defRPr sz="3000">
                <a:solidFill>
                  <a:srgbClr val="FF6C00"/>
                </a:solidFill>
              </a:defRPr>
            </a:lvl3pPr>
            <a:lvl4pPr marL="1028700" indent="0">
              <a:lnSpc>
                <a:spcPts val="3600"/>
              </a:lnSpc>
              <a:buNone/>
              <a:defRPr sz="3000">
                <a:solidFill>
                  <a:srgbClr val="FF6C00"/>
                </a:solidFill>
              </a:defRPr>
            </a:lvl4pPr>
            <a:lvl5pPr marL="1371600" indent="0">
              <a:lnSpc>
                <a:spcPts val="3600"/>
              </a:lnSpc>
              <a:buNone/>
              <a:defRPr sz="3000">
                <a:solidFill>
                  <a:srgbClr val="FF6C00"/>
                </a:solidFill>
              </a:defRPr>
            </a:lvl5pPr>
          </a:lstStyle>
          <a:p>
            <a:pPr lvl="0"/>
            <a:r>
              <a:rPr lang="en-US"/>
              <a:t>Subtitle</a:t>
            </a:r>
          </a:p>
        </p:txBody>
      </p:sp>
      <p:sp>
        <p:nvSpPr>
          <p:cNvPr id="8" name="Text Placeholder 9">
            <a:extLst>
              <a:ext uri="{FF2B5EF4-FFF2-40B4-BE49-F238E27FC236}">
                <a16:creationId xmlns:a16="http://schemas.microsoft.com/office/drawing/2014/main" id="{8C401EA3-16A6-47D3-9D6E-A27DFE2287EA}"/>
              </a:ext>
            </a:extLst>
          </p:cNvPr>
          <p:cNvSpPr>
            <a:spLocks noGrp="1"/>
          </p:cNvSpPr>
          <p:nvPr>
            <p:ph type="body" sz="quarter" idx="13" hasCustomPrompt="1"/>
          </p:nvPr>
        </p:nvSpPr>
        <p:spPr>
          <a:xfrm>
            <a:off x="576263" y="369888"/>
            <a:ext cx="552450" cy="609600"/>
          </a:xfrm>
          <a:prstGeom prst="rect">
            <a:avLst/>
          </a:prstGeom>
          <a:blipFill dpi="0"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a:blipFill>
        </p:spPr>
        <p:txBody>
          <a:bodyPr>
            <a:noAutofit/>
          </a:bodyPr>
          <a:lstStyle>
            <a:lvl1pPr marL="0" indent="0">
              <a:buNone/>
              <a:defRPr sz="100"/>
            </a:lvl1pPr>
          </a:lstStyle>
          <a:p>
            <a:pPr lvl="0"/>
            <a:r>
              <a:rPr lang="en-US"/>
              <a:t>.</a:t>
            </a:r>
          </a:p>
        </p:txBody>
      </p:sp>
    </p:spTree>
    <p:extLst>
      <p:ext uri="{BB962C8B-B14F-4D97-AF65-F5344CB8AC3E}">
        <p14:creationId xmlns:p14="http://schemas.microsoft.com/office/powerpoint/2010/main" val="2088984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Title, text and image on left side">
    <p:spTree>
      <p:nvGrpSpPr>
        <p:cNvPr id="1" name=""/>
        <p:cNvGrpSpPr/>
        <p:nvPr/>
      </p:nvGrpSpPr>
      <p:grpSpPr>
        <a:xfrm>
          <a:off x="0" y="0"/>
          <a:ext cx="0" cy="0"/>
          <a:chOff x="0" y="0"/>
          <a:chExt cx="0" cy="0"/>
        </a:xfrm>
      </p:grpSpPr>
      <p:sp>
        <p:nvSpPr>
          <p:cNvPr id="9" name="Date Placeholder 3"/>
          <p:cNvSpPr>
            <a:spLocks noGrp="1"/>
          </p:cNvSpPr>
          <p:nvPr>
            <p:ph type="dt" sz="half" idx="15"/>
          </p:nvPr>
        </p:nvSpPr>
        <p:spPr>
          <a:xfrm>
            <a:off x="1044000" y="4722258"/>
            <a:ext cx="3086100" cy="162814"/>
          </a:xfrm>
        </p:spPr>
        <p:txBody>
          <a:bodyPr/>
          <a:lstStyle/>
          <a:p>
            <a:endParaRPr lang="de-DE"/>
          </a:p>
        </p:txBody>
      </p:sp>
      <p:sp>
        <p:nvSpPr>
          <p:cNvPr id="10" name="Footer Placeholder 4"/>
          <p:cNvSpPr>
            <a:spLocks noGrp="1"/>
          </p:cNvSpPr>
          <p:nvPr>
            <p:ph type="ftr" sz="quarter" idx="16"/>
          </p:nvPr>
        </p:nvSpPr>
        <p:spPr>
          <a:xfrm>
            <a:off x="1044000" y="4531201"/>
            <a:ext cx="3086100" cy="162244"/>
          </a:xfrm>
        </p:spPr>
        <p:txBody>
          <a:bodyPr/>
          <a:lstStyle/>
          <a:p>
            <a:endParaRPr lang="de-DE"/>
          </a:p>
        </p:txBody>
      </p:sp>
      <p:cxnSp>
        <p:nvCxnSpPr>
          <p:cNvPr id="11" name="Straight Connector 10"/>
          <p:cNvCxnSpPr/>
          <p:nvPr userDrawn="1"/>
        </p:nvCxnSpPr>
        <p:spPr>
          <a:xfrm flipV="1">
            <a:off x="576263" y="4443414"/>
            <a:ext cx="3995737" cy="1"/>
          </a:xfrm>
          <a:prstGeom prst="line">
            <a:avLst/>
          </a:prstGeom>
          <a:ln w="12700">
            <a:solidFill>
              <a:srgbClr val="DCDCDC"/>
            </a:solidFill>
          </a:ln>
        </p:spPr>
        <p:style>
          <a:lnRef idx="1">
            <a:schemeClr val="accent1"/>
          </a:lnRef>
          <a:fillRef idx="0">
            <a:schemeClr val="accent1"/>
          </a:fillRef>
          <a:effectRef idx="0">
            <a:schemeClr val="accent1"/>
          </a:effectRef>
          <a:fontRef idx="minor">
            <a:schemeClr val="tx1"/>
          </a:fontRef>
        </p:style>
      </p:cxnSp>
      <p:sp>
        <p:nvSpPr>
          <p:cNvPr id="12" name="Picture Placeholder 9"/>
          <p:cNvSpPr>
            <a:spLocks noGrp="1"/>
          </p:cNvSpPr>
          <p:nvPr>
            <p:ph type="pic" sz="quarter" idx="24"/>
          </p:nvPr>
        </p:nvSpPr>
        <p:spPr>
          <a:xfrm>
            <a:off x="0" y="0"/>
            <a:ext cx="4572000" cy="5143500"/>
          </a:xfrm>
          <a:prstGeom prst="rect">
            <a:avLst/>
          </a:prstGeom>
          <a:solidFill>
            <a:schemeClr val="bg1">
              <a:lumMod val="85000"/>
            </a:schemeClr>
          </a:solidFill>
        </p:spPr>
        <p:txBody>
          <a:bodyPr/>
          <a:lstStyle>
            <a:lvl1pPr marL="0" indent="0">
              <a:lnSpc>
                <a:spcPct val="100000"/>
              </a:lnSpc>
              <a:buFontTx/>
              <a:buNone/>
              <a:defRPr/>
            </a:lvl1pPr>
          </a:lstStyle>
          <a:p>
            <a:r>
              <a:rPr lang="en-GB" noProof="0"/>
              <a:t>Click icon to add picture</a:t>
            </a:r>
            <a:endParaRPr lang="en-US" noProof="0"/>
          </a:p>
        </p:txBody>
      </p:sp>
      <p:sp>
        <p:nvSpPr>
          <p:cNvPr id="16" name="Title 1"/>
          <p:cNvSpPr>
            <a:spLocks noGrp="1"/>
          </p:cNvSpPr>
          <p:nvPr>
            <p:ph type="title" hasCustomPrompt="1"/>
          </p:nvPr>
        </p:nvSpPr>
        <p:spPr>
          <a:xfrm>
            <a:off x="4744238" y="370375"/>
            <a:ext cx="3796897" cy="462759"/>
          </a:xfrm>
          <a:prstGeom prst="rect">
            <a:avLst/>
          </a:prstGeom>
        </p:spPr>
        <p:txBody>
          <a:bodyPr>
            <a:noAutofit/>
          </a:bodyPr>
          <a:lstStyle>
            <a:lvl1pPr>
              <a:lnSpc>
                <a:spcPct val="100000"/>
              </a:lnSpc>
              <a:defRPr sz="2800"/>
            </a:lvl1pPr>
          </a:lstStyle>
          <a:p>
            <a:r>
              <a:rPr lang="en-US"/>
              <a:t>Title</a:t>
            </a:r>
            <a:endParaRPr lang="de-DE"/>
          </a:p>
        </p:txBody>
      </p:sp>
      <p:sp>
        <p:nvSpPr>
          <p:cNvPr id="18" name="Text Placeholder 8"/>
          <p:cNvSpPr>
            <a:spLocks noGrp="1"/>
          </p:cNvSpPr>
          <p:nvPr>
            <p:ph type="body" sz="quarter" idx="25" hasCustomPrompt="1"/>
          </p:nvPr>
        </p:nvSpPr>
        <p:spPr>
          <a:xfrm>
            <a:off x="4744238" y="1064853"/>
            <a:ext cx="3796897" cy="3264797"/>
          </a:xfrm>
          <a:prstGeom prst="rect">
            <a:avLst/>
          </a:prstGeom>
        </p:spPr>
        <p:txBody>
          <a:bodyPr>
            <a:normAutofit/>
          </a:bodyPr>
          <a:lstStyle>
            <a:lvl1pPr marL="0" indent="0">
              <a:lnSpc>
                <a:spcPct val="100000"/>
              </a:lnSpc>
              <a:buFont typeface="Arial" charset="0"/>
              <a:buNone/>
              <a:defRPr sz="1600" b="0"/>
            </a:lvl1pPr>
            <a:lvl2pPr marL="360363" indent="-360363">
              <a:lnSpc>
                <a:spcPct val="100000"/>
              </a:lnSpc>
              <a:buFont typeface="+mj-lt"/>
              <a:buAutoNum type="arabicPeriod"/>
              <a:defRPr sz="1600" b="0"/>
            </a:lvl2pPr>
            <a:lvl3pPr marL="365125" indent="0">
              <a:lnSpc>
                <a:spcPct val="100000"/>
              </a:lnSpc>
              <a:buFont typeface="Arial" charset="0"/>
              <a:buNone/>
              <a:defRPr sz="1600" b="0"/>
            </a:lvl3pPr>
            <a:lvl4pPr marL="549275" indent="0">
              <a:lnSpc>
                <a:spcPct val="100000"/>
              </a:lnSpc>
              <a:buNone/>
              <a:tabLst/>
              <a:defRPr sz="1600" b="0"/>
            </a:lvl4pPr>
            <a:lvl5pPr marL="725488" indent="0">
              <a:lnSpc>
                <a:spcPct val="100000"/>
              </a:lnSpc>
              <a:buFont typeface="Arial" charset="0"/>
              <a:buNone/>
              <a:defRPr sz="1600" b="0" baseline="0"/>
            </a:lvl5pPr>
          </a:lstStyle>
          <a:p>
            <a:pPr lvl="0"/>
            <a:r>
              <a:rPr lang="en-US"/>
              <a:t>Click to add text</a:t>
            </a:r>
          </a:p>
        </p:txBody>
      </p:sp>
      <p:sp>
        <p:nvSpPr>
          <p:cNvPr id="3" name="Slide Number Placeholder 2">
            <a:extLst>
              <a:ext uri="{FF2B5EF4-FFF2-40B4-BE49-F238E27FC236}">
                <a16:creationId xmlns:a16="http://schemas.microsoft.com/office/drawing/2014/main" id="{8ACAC847-E1CF-4A88-81E3-3EDE8D90BEF9}"/>
              </a:ext>
            </a:extLst>
          </p:cNvPr>
          <p:cNvSpPr>
            <a:spLocks noGrp="1"/>
          </p:cNvSpPr>
          <p:nvPr>
            <p:ph type="sldNum" sz="quarter" idx="26"/>
          </p:nvPr>
        </p:nvSpPr>
        <p:spPr/>
        <p:txBody>
          <a:bodyPr/>
          <a:lstStyle/>
          <a:p>
            <a:fld id="{82F89014-7F8D-47C1-8D79-17A715C9D2BB}" type="slidenum">
              <a:rPr lang="nl-NL" smtClean="0"/>
              <a:pPr/>
              <a:t>‹#›</a:t>
            </a:fld>
            <a:endParaRPr lang="nl-NL"/>
          </a:p>
        </p:txBody>
      </p:sp>
    </p:spTree>
    <p:extLst>
      <p:ext uri="{BB962C8B-B14F-4D97-AF65-F5344CB8AC3E}">
        <p14:creationId xmlns:p14="http://schemas.microsoft.com/office/powerpoint/2010/main" val="262353513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Agenda">
  <p:cSld name="1_Agenda">
    <p:spTree>
      <p:nvGrpSpPr>
        <p:cNvPr id="1" name="Shape 34"/>
        <p:cNvGrpSpPr/>
        <p:nvPr/>
      </p:nvGrpSpPr>
      <p:grpSpPr>
        <a:xfrm>
          <a:off x="0" y="0"/>
          <a:ext cx="0" cy="0"/>
          <a:chOff x="0" y="0"/>
          <a:chExt cx="0" cy="0"/>
        </a:xfrm>
      </p:grpSpPr>
      <p:sp>
        <p:nvSpPr>
          <p:cNvPr id="35" name="Google Shape;35;p10"/>
          <p:cNvSpPr txBox="1">
            <a:spLocks noGrp="1"/>
          </p:cNvSpPr>
          <p:nvPr>
            <p:ph type="title"/>
          </p:nvPr>
        </p:nvSpPr>
        <p:spPr>
          <a:xfrm>
            <a:off x="478800" y="431546"/>
            <a:ext cx="8079968" cy="462759"/>
          </a:xfrm>
          <a:prstGeom prst="rect">
            <a:avLst/>
          </a:prstGeom>
          <a:noFill/>
          <a:ln>
            <a:noFill/>
          </a:ln>
        </p:spPr>
        <p:txBody>
          <a:bodyPr spcFirstLastPara="1" wrap="square" lIns="91425" tIns="0" rIns="91425" bIns="0" anchor="t" anchorCtr="0">
            <a:noAutofit/>
          </a:bodyPr>
          <a:lstStyle>
            <a:lvl1pPr lvl="0" algn="l">
              <a:lnSpc>
                <a:spcPct val="150000"/>
              </a:lnSpc>
              <a:spcBef>
                <a:spcPts val="0"/>
              </a:spcBef>
              <a:spcAft>
                <a:spcPts val="0"/>
              </a:spcAft>
              <a:buClr>
                <a:schemeClr val="dk1"/>
              </a:buClr>
              <a:buSzPts val="3200"/>
              <a:buFont typeface="Arial"/>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6" name="Google Shape;36;p10"/>
          <p:cNvSpPr txBox="1">
            <a:spLocks noGrp="1"/>
          </p:cNvSpPr>
          <p:nvPr>
            <p:ph type="body" idx="1"/>
          </p:nvPr>
        </p:nvSpPr>
        <p:spPr>
          <a:xfrm>
            <a:off x="487770" y="1152000"/>
            <a:ext cx="8079968" cy="3182379"/>
          </a:xfrm>
          <a:prstGeom prst="rect">
            <a:avLst/>
          </a:prstGeom>
          <a:noFill/>
          <a:ln>
            <a:noFill/>
          </a:ln>
        </p:spPr>
        <p:txBody>
          <a:bodyPr spcFirstLastPara="1" wrap="square" lIns="91425" tIns="0" rIns="91425" bIns="45700" anchor="t" anchorCtr="0">
            <a:noAutofit/>
          </a:bodyPr>
          <a:lstStyle>
            <a:lvl1pPr marL="457200" lvl="0" indent="-323850" algn="l">
              <a:lnSpc>
                <a:spcPct val="160000"/>
              </a:lnSpc>
              <a:spcBef>
                <a:spcPts val="0"/>
              </a:spcBef>
              <a:spcAft>
                <a:spcPts val="0"/>
              </a:spcAft>
              <a:buSzPts val="1500"/>
              <a:buChar char="•"/>
              <a:defRPr sz="1500"/>
            </a:lvl1pPr>
            <a:lvl2pPr marL="914400" lvl="1" indent="-323850" algn="l">
              <a:lnSpc>
                <a:spcPct val="160000"/>
              </a:lnSpc>
              <a:spcBef>
                <a:spcPts val="600"/>
              </a:spcBef>
              <a:spcAft>
                <a:spcPts val="0"/>
              </a:spcAft>
              <a:buSzPts val="1500"/>
              <a:buChar char="•"/>
              <a:defRPr sz="1500"/>
            </a:lvl2pPr>
            <a:lvl3pPr marL="1371600" lvl="2" indent="-323850" algn="l">
              <a:lnSpc>
                <a:spcPct val="160000"/>
              </a:lnSpc>
              <a:spcBef>
                <a:spcPts val="600"/>
              </a:spcBef>
              <a:spcAft>
                <a:spcPts val="0"/>
              </a:spcAft>
              <a:buSzPts val="1500"/>
              <a:buChar char="•"/>
              <a:defRPr sz="1500"/>
            </a:lvl3pPr>
            <a:lvl4pPr marL="1828800" lvl="3" indent="-323850" algn="l">
              <a:lnSpc>
                <a:spcPct val="160000"/>
              </a:lnSpc>
              <a:spcBef>
                <a:spcPts val="600"/>
              </a:spcBef>
              <a:spcAft>
                <a:spcPts val="0"/>
              </a:spcAft>
              <a:buSzPts val="1500"/>
              <a:buChar char="•"/>
              <a:defRPr sz="1500"/>
            </a:lvl4pPr>
            <a:lvl5pPr marL="2286000" lvl="4" indent="-323850" algn="l">
              <a:lnSpc>
                <a:spcPct val="160000"/>
              </a:lnSpc>
              <a:spcBef>
                <a:spcPts val="600"/>
              </a:spcBef>
              <a:spcAft>
                <a:spcPts val="0"/>
              </a:spcAft>
              <a:buSzPts val="1500"/>
              <a:buChar char="•"/>
              <a:defRPr sz="1500"/>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cxnSp>
        <p:nvCxnSpPr>
          <p:cNvPr id="37" name="Google Shape;37;p10"/>
          <p:cNvCxnSpPr/>
          <p:nvPr/>
        </p:nvCxnSpPr>
        <p:spPr>
          <a:xfrm rot="10800000" flipH="1">
            <a:off x="576263" y="4443413"/>
            <a:ext cx="7991475" cy="1"/>
          </a:xfrm>
          <a:prstGeom prst="straightConnector1">
            <a:avLst/>
          </a:prstGeom>
          <a:noFill/>
          <a:ln w="12700" cap="flat" cmpd="sng">
            <a:solidFill>
              <a:srgbClr val="DCDCDC"/>
            </a:solidFill>
            <a:prstDash val="solid"/>
            <a:miter lim="800000"/>
            <a:headEnd type="none" w="sm" len="sm"/>
            <a:tailEnd type="none" w="sm" len="sm"/>
          </a:ln>
        </p:spPr>
      </p:cxnSp>
      <p:sp>
        <p:nvSpPr>
          <p:cNvPr id="38" name="Google Shape;38;p10"/>
          <p:cNvSpPr txBox="1">
            <a:spLocks noGrp="1"/>
          </p:cNvSpPr>
          <p:nvPr>
            <p:ph type="dt" idx="10"/>
          </p:nvPr>
        </p:nvSpPr>
        <p:spPr>
          <a:xfrm>
            <a:off x="1878884" y="4722258"/>
            <a:ext cx="3086100" cy="162814"/>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SzPts val="1400"/>
              <a:buNone/>
              <a:defRPr sz="800">
                <a:solidFill>
                  <a:srgbClr val="97989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 name="Google Shape;39;p10"/>
          <p:cNvSpPr txBox="1">
            <a:spLocks noGrp="1"/>
          </p:cNvSpPr>
          <p:nvPr>
            <p:ph type="ftr" idx="11"/>
          </p:nvPr>
        </p:nvSpPr>
        <p:spPr>
          <a:xfrm>
            <a:off x="1878884" y="4531201"/>
            <a:ext cx="3086100" cy="162244"/>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SzPts val="1400"/>
              <a:buNone/>
              <a:defRPr sz="800">
                <a:solidFill>
                  <a:srgbClr val="97989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1915779452"/>
      </p:ext>
    </p:extLst>
  </p:cSld>
  <p:clrMapOvr>
    <a:masterClrMapping/>
  </p:clrMapOvr>
  <p:extLst>
    <p:ext uri="{DCECCB84-F9BA-43D5-87BE-67443E8EF086}">
      <p15:sldGuideLst xmlns:p15="http://schemas.microsoft.com/office/powerpoint/2012/main">
        <p15:guide id="1" pos="363">
          <p15:clr>
            <a:srgbClr val="FBAE40"/>
          </p15:clr>
        </p15:guide>
        <p15:guide id="2" pos="2880">
          <p15:clr>
            <a:srgbClr val="FBAE40"/>
          </p15:clr>
        </p15:guide>
        <p15:guide id="3" pos="2699">
          <p15:clr>
            <a:srgbClr val="FBAE40"/>
          </p15:clr>
        </p15:guide>
        <p15:guide id="4" pos="3061">
          <p15:clr>
            <a:srgbClr val="FBAE40"/>
          </p15:clr>
        </p15:guide>
        <p15:guide id="5" pos="5397">
          <p15:clr>
            <a:srgbClr val="FBAE40"/>
          </p15:clr>
        </p15:guide>
        <p15:guide id="6" orient="horz" pos="373">
          <p15:clr>
            <a:srgbClr val="FBAE40"/>
          </p15:clr>
        </p15:guide>
        <p15:guide id="7" orient="horz" pos="2799">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Chart">
    <p:spTree>
      <p:nvGrpSpPr>
        <p:cNvPr id="1" name=""/>
        <p:cNvGrpSpPr/>
        <p:nvPr/>
      </p:nvGrpSpPr>
      <p:grpSpPr>
        <a:xfrm>
          <a:off x="0" y="0"/>
          <a:ext cx="0" cy="0"/>
          <a:chOff x="0" y="0"/>
          <a:chExt cx="0" cy="0"/>
        </a:xfrm>
      </p:grpSpPr>
      <p:sp>
        <p:nvSpPr>
          <p:cNvPr id="6" name="Chart Placeholder 5"/>
          <p:cNvSpPr>
            <a:spLocks noGrp="1"/>
          </p:cNvSpPr>
          <p:nvPr>
            <p:ph type="chart" sz="quarter" idx="15"/>
          </p:nvPr>
        </p:nvSpPr>
        <p:spPr>
          <a:xfrm>
            <a:off x="576262" y="835024"/>
            <a:ext cx="7990393" cy="3897313"/>
          </a:xfrm>
          <a:prstGeom prst="rect">
            <a:avLst/>
          </a:prstGeom>
        </p:spPr>
        <p:txBody>
          <a:bodyPr/>
          <a:lstStyle>
            <a:lvl1pPr marL="0" indent="0">
              <a:lnSpc>
                <a:spcPct val="100000"/>
              </a:lnSpc>
              <a:buNone/>
              <a:defRPr/>
            </a:lvl1pPr>
          </a:lstStyle>
          <a:p>
            <a:r>
              <a:rPr lang="en-US" noProof="0"/>
              <a:t>Click icon to add chart</a:t>
            </a:r>
          </a:p>
        </p:txBody>
      </p:sp>
      <p:sp>
        <p:nvSpPr>
          <p:cNvPr id="5" name="Titel 4">
            <a:extLst>
              <a:ext uri="{FF2B5EF4-FFF2-40B4-BE49-F238E27FC236}">
                <a16:creationId xmlns:a16="http://schemas.microsoft.com/office/drawing/2014/main" id="{573F1347-FE67-40E4-AA2D-310D37787CEF}"/>
              </a:ext>
            </a:extLst>
          </p:cNvPr>
          <p:cNvSpPr>
            <a:spLocks noGrp="1"/>
          </p:cNvSpPr>
          <p:nvPr>
            <p:ph type="title"/>
          </p:nvPr>
        </p:nvSpPr>
        <p:spPr/>
        <p:txBody>
          <a:bodyPr/>
          <a:lstStyle/>
          <a:p>
            <a:endParaRPr lang="en-US"/>
          </a:p>
        </p:txBody>
      </p:sp>
      <p:sp>
        <p:nvSpPr>
          <p:cNvPr id="7" name="Date Placeholder 6">
            <a:extLst>
              <a:ext uri="{FF2B5EF4-FFF2-40B4-BE49-F238E27FC236}">
                <a16:creationId xmlns:a16="http://schemas.microsoft.com/office/drawing/2014/main" id="{C490D2E0-D57F-4A41-BD5C-3583FF074B3E}"/>
              </a:ext>
            </a:extLst>
          </p:cNvPr>
          <p:cNvSpPr>
            <a:spLocks noGrp="1"/>
          </p:cNvSpPr>
          <p:nvPr>
            <p:ph type="dt" sz="half" idx="16"/>
          </p:nvPr>
        </p:nvSpPr>
        <p:spPr/>
        <p:txBody>
          <a:bodyPr/>
          <a:lstStyle/>
          <a:p>
            <a:endParaRPr lang="en-US"/>
          </a:p>
        </p:txBody>
      </p:sp>
      <p:sp>
        <p:nvSpPr>
          <p:cNvPr id="8" name="Footer Placeholder 7">
            <a:extLst>
              <a:ext uri="{FF2B5EF4-FFF2-40B4-BE49-F238E27FC236}">
                <a16:creationId xmlns:a16="http://schemas.microsoft.com/office/drawing/2014/main" id="{764C421E-5D95-451E-8949-471305E9407B}"/>
              </a:ext>
            </a:extLst>
          </p:cNvPr>
          <p:cNvSpPr>
            <a:spLocks noGrp="1"/>
          </p:cNvSpPr>
          <p:nvPr>
            <p:ph type="ftr" sz="quarter" idx="17"/>
          </p:nvPr>
        </p:nvSpPr>
        <p:spPr/>
        <p:txBody>
          <a:bodyPr/>
          <a:lstStyle/>
          <a:p>
            <a:endParaRPr lang="en-US"/>
          </a:p>
        </p:txBody>
      </p:sp>
      <p:sp>
        <p:nvSpPr>
          <p:cNvPr id="9" name="Slide Number Placeholder 8">
            <a:extLst>
              <a:ext uri="{FF2B5EF4-FFF2-40B4-BE49-F238E27FC236}">
                <a16:creationId xmlns:a16="http://schemas.microsoft.com/office/drawing/2014/main" id="{389D60DA-BD57-4569-90FD-32EA726464E5}"/>
              </a:ext>
            </a:extLst>
          </p:cNvPr>
          <p:cNvSpPr>
            <a:spLocks noGrp="1"/>
          </p:cNvSpPr>
          <p:nvPr>
            <p:ph type="sldNum" sz="quarter" idx="18"/>
          </p:nvPr>
        </p:nvSpPr>
        <p:spPr/>
        <p:txBody>
          <a:bodyPr/>
          <a:lstStyle/>
          <a:p>
            <a:fld id="{82F89014-7F8D-47C1-8D79-17A715C9D2BB}" type="slidenum">
              <a:rPr lang="en-US" smtClean="0"/>
              <a:pPr/>
              <a:t>‹#›</a:t>
            </a:fld>
            <a:endParaRPr lang="en-US"/>
          </a:p>
        </p:txBody>
      </p:sp>
    </p:spTree>
    <p:extLst>
      <p:ext uri="{BB962C8B-B14F-4D97-AF65-F5344CB8AC3E}">
        <p14:creationId xmlns:p14="http://schemas.microsoft.com/office/powerpoint/2010/main" val="23283581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ext and chart right">
    <p:spTree>
      <p:nvGrpSpPr>
        <p:cNvPr id="1" name=""/>
        <p:cNvGrpSpPr/>
        <p:nvPr/>
      </p:nvGrpSpPr>
      <p:grpSpPr>
        <a:xfrm>
          <a:off x="0" y="0"/>
          <a:ext cx="0" cy="0"/>
          <a:chOff x="0" y="0"/>
          <a:chExt cx="0" cy="0"/>
        </a:xfrm>
      </p:grpSpPr>
      <p:sp>
        <p:nvSpPr>
          <p:cNvPr id="6" name="Chart Placeholder 5"/>
          <p:cNvSpPr>
            <a:spLocks noGrp="1"/>
          </p:cNvSpPr>
          <p:nvPr>
            <p:ph type="chart" sz="quarter" idx="15"/>
          </p:nvPr>
        </p:nvSpPr>
        <p:spPr>
          <a:xfrm>
            <a:off x="4859339" y="835025"/>
            <a:ext cx="3708400" cy="3897313"/>
          </a:xfrm>
          <a:prstGeom prst="rect">
            <a:avLst/>
          </a:prstGeom>
        </p:spPr>
        <p:txBody>
          <a:bodyPr/>
          <a:lstStyle>
            <a:lvl1pPr marL="0" indent="0">
              <a:lnSpc>
                <a:spcPct val="100000"/>
              </a:lnSpc>
              <a:buNone/>
              <a:defRPr/>
            </a:lvl1pPr>
          </a:lstStyle>
          <a:p>
            <a:r>
              <a:rPr lang="en-US" noProof="0"/>
              <a:t>Click icon to add chart</a:t>
            </a:r>
          </a:p>
        </p:txBody>
      </p:sp>
      <p:sp>
        <p:nvSpPr>
          <p:cNvPr id="8" name="Text Placeholder 8"/>
          <p:cNvSpPr>
            <a:spLocks noGrp="1"/>
          </p:cNvSpPr>
          <p:nvPr>
            <p:ph type="body" sz="quarter" idx="13" hasCustomPrompt="1"/>
          </p:nvPr>
        </p:nvSpPr>
        <p:spPr>
          <a:xfrm>
            <a:off x="576263" y="834831"/>
            <a:ext cx="3708400" cy="3900618"/>
          </a:xfrm>
          <a:prstGeom prst="rect">
            <a:avLst/>
          </a:prstGeom>
        </p:spPr>
        <p:txBody>
          <a:bodyPr/>
          <a:lstStyle>
            <a:lvl1pPr marL="285750" indent="-285750">
              <a:lnSpc>
                <a:spcPct val="100000"/>
              </a:lnSpc>
              <a:buFont typeface="Arial" panose="020B0604020202020204" pitchFamily="34" charset="0"/>
              <a:buChar char="•"/>
              <a:defRPr sz="1600" b="0" baseline="0"/>
            </a:lvl1pPr>
            <a:lvl2pPr marL="285750" indent="-285750">
              <a:lnSpc>
                <a:spcPct val="100000"/>
              </a:lnSpc>
              <a:buFont typeface="Arial" panose="020B0604020202020204" pitchFamily="34" charset="0"/>
              <a:buChar char="•"/>
              <a:defRPr sz="1300" b="0"/>
            </a:lvl2pPr>
            <a:lvl3pPr marL="447675" indent="-174625">
              <a:lnSpc>
                <a:spcPct val="100000"/>
              </a:lnSpc>
              <a:buFont typeface="Arial" panose="020B0604020202020204" pitchFamily="34" charset="0"/>
              <a:buChar char="−"/>
              <a:defRPr sz="1400" b="0"/>
            </a:lvl3pPr>
            <a:lvl4pPr marL="623888" indent="-176213">
              <a:lnSpc>
                <a:spcPct val="100000"/>
              </a:lnSpc>
              <a:tabLst/>
              <a:defRPr sz="1400" b="0"/>
            </a:lvl4pPr>
            <a:lvl5pPr marL="809625" indent="-185738">
              <a:lnSpc>
                <a:spcPct val="100000"/>
              </a:lnSpc>
              <a:defRPr sz="1400" b="0"/>
            </a:lvl5pPr>
            <a:lvl6pPr marL="1714500" indent="0">
              <a:buNone/>
              <a:defRPr/>
            </a:lvl6pPr>
          </a:lstStyle>
          <a:p>
            <a:pPr lvl="0"/>
            <a:r>
              <a:rPr lang="en-US"/>
              <a:t>Click to add text</a:t>
            </a:r>
          </a:p>
          <a:p>
            <a:pPr lvl="2"/>
            <a:r>
              <a:rPr lang="en-US"/>
              <a:t>Second level</a:t>
            </a:r>
          </a:p>
          <a:p>
            <a:pPr lvl="3"/>
            <a:r>
              <a:rPr lang="en-US"/>
              <a:t>Third level</a:t>
            </a:r>
          </a:p>
          <a:p>
            <a:pPr lvl="4"/>
            <a:r>
              <a:rPr lang="en-US"/>
              <a:t>Fourth level</a:t>
            </a:r>
          </a:p>
          <a:p>
            <a:pPr lvl="0"/>
            <a:endParaRPr lang="en-US"/>
          </a:p>
        </p:txBody>
      </p:sp>
      <p:sp>
        <p:nvSpPr>
          <p:cNvPr id="3" name="Titel 2">
            <a:extLst>
              <a:ext uri="{FF2B5EF4-FFF2-40B4-BE49-F238E27FC236}">
                <a16:creationId xmlns:a16="http://schemas.microsoft.com/office/drawing/2014/main" id="{8544DA18-BA2E-49AF-B2A3-110A868A5A70}"/>
              </a:ext>
            </a:extLst>
          </p:cNvPr>
          <p:cNvSpPr>
            <a:spLocks noGrp="1"/>
          </p:cNvSpPr>
          <p:nvPr>
            <p:ph type="title"/>
          </p:nvPr>
        </p:nvSpPr>
        <p:spPr/>
        <p:txBody>
          <a:bodyPr/>
          <a:lstStyle/>
          <a:p>
            <a:endParaRPr lang="en-US"/>
          </a:p>
        </p:txBody>
      </p:sp>
      <p:sp>
        <p:nvSpPr>
          <p:cNvPr id="7" name="Date Placeholder 6">
            <a:extLst>
              <a:ext uri="{FF2B5EF4-FFF2-40B4-BE49-F238E27FC236}">
                <a16:creationId xmlns:a16="http://schemas.microsoft.com/office/drawing/2014/main" id="{940B1EFA-FE5D-49F8-A5F8-64954B1A7280}"/>
              </a:ext>
            </a:extLst>
          </p:cNvPr>
          <p:cNvSpPr>
            <a:spLocks noGrp="1"/>
          </p:cNvSpPr>
          <p:nvPr>
            <p:ph type="dt" sz="half" idx="16"/>
          </p:nvPr>
        </p:nvSpPr>
        <p:spPr/>
        <p:txBody>
          <a:bodyPr/>
          <a:lstStyle/>
          <a:p>
            <a:endParaRPr lang="en-US"/>
          </a:p>
        </p:txBody>
      </p:sp>
      <p:sp>
        <p:nvSpPr>
          <p:cNvPr id="9" name="Footer Placeholder 8">
            <a:extLst>
              <a:ext uri="{FF2B5EF4-FFF2-40B4-BE49-F238E27FC236}">
                <a16:creationId xmlns:a16="http://schemas.microsoft.com/office/drawing/2014/main" id="{535A3B56-08BB-4B0C-8F45-D0C01C59B0B1}"/>
              </a:ext>
            </a:extLst>
          </p:cNvPr>
          <p:cNvSpPr>
            <a:spLocks noGrp="1"/>
          </p:cNvSpPr>
          <p:nvPr>
            <p:ph type="ftr" sz="quarter" idx="17"/>
          </p:nvPr>
        </p:nvSpPr>
        <p:spPr/>
        <p:txBody>
          <a:bodyPr/>
          <a:lstStyle/>
          <a:p>
            <a:endParaRPr lang="en-US"/>
          </a:p>
        </p:txBody>
      </p:sp>
      <p:sp>
        <p:nvSpPr>
          <p:cNvPr id="10" name="Slide Number Placeholder 9">
            <a:extLst>
              <a:ext uri="{FF2B5EF4-FFF2-40B4-BE49-F238E27FC236}">
                <a16:creationId xmlns:a16="http://schemas.microsoft.com/office/drawing/2014/main" id="{5001A6C6-F35F-4B8D-9A93-636EA444ED25}"/>
              </a:ext>
            </a:extLst>
          </p:cNvPr>
          <p:cNvSpPr>
            <a:spLocks noGrp="1"/>
          </p:cNvSpPr>
          <p:nvPr>
            <p:ph type="sldNum" sz="quarter" idx="18"/>
          </p:nvPr>
        </p:nvSpPr>
        <p:spPr/>
        <p:txBody>
          <a:bodyPr/>
          <a:lstStyle/>
          <a:p>
            <a:fld id="{82F89014-7F8D-47C1-8D79-17A715C9D2BB}" type="slidenum">
              <a:rPr lang="en-US" smtClean="0"/>
              <a:pPr/>
              <a:t>‹#›</a:t>
            </a:fld>
            <a:endParaRPr lang="en-US"/>
          </a:p>
        </p:txBody>
      </p:sp>
    </p:spTree>
    <p:extLst>
      <p:ext uri="{BB962C8B-B14F-4D97-AF65-F5344CB8AC3E}">
        <p14:creationId xmlns:p14="http://schemas.microsoft.com/office/powerpoint/2010/main" val="2502098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ext and chart left">
    <p:spTree>
      <p:nvGrpSpPr>
        <p:cNvPr id="1" name=""/>
        <p:cNvGrpSpPr/>
        <p:nvPr/>
      </p:nvGrpSpPr>
      <p:grpSpPr>
        <a:xfrm>
          <a:off x="0" y="0"/>
          <a:ext cx="0" cy="0"/>
          <a:chOff x="0" y="0"/>
          <a:chExt cx="0" cy="0"/>
        </a:xfrm>
      </p:grpSpPr>
      <p:sp>
        <p:nvSpPr>
          <p:cNvPr id="6" name="Chart Placeholder 5"/>
          <p:cNvSpPr>
            <a:spLocks noGrp="1"/>
          </p:cNvSpPr>
          <p:nvPr>
            <p:ph type="chart" sz="quarter" idx="15"/>
          </p:nvPr>
        </p:nvSpPr>
        <p:spPr>
          <a:xfrm>
            <a:off x="576263" y="835025"/>
            <a:ext cx="3708400" cy="3897313"/>
          </a:xfrm>
          <a:prstGeom prst="rect">
            <a:avLst/>
          </a:prstGeom>
        </p:spPr>
        <p:txBody>
          <a:bodyPr/>
          <a:lstStyle>
            <a:lvl1pPr marL="0" indent="0">
              <a:lnSpc>
                <a:spcPct val="100000"/>
              </a:lnSpc>
              <a:buNone/>
              <a:defRPr/>
            </a:lvl1pPr>
          </a:lstStyle>
          <a:p>
            <a:r>
              <a:rPr lang="en-US" noProof="0"/>
              <a:t>Click icon to add chart</a:t>
            </a:r>
          </a:p>
        </p:txBody>
      </p:sp>
      <p:sp>
        <p:nvSpPr>
          <p:cNvPr id="8" name="Text Placeholder 8"/>
          <p:cNvSpPr>
            <a:spLocks noGrp="1"/>
          </p:cNvSpPr>
          <p:nvPr>
            <p:ph type="body" sz="quarter" idx="13" hasCustomPrompt="1"/>
          </p:nvPr>
        </p:nvSpPr>
        <p:spPr>
          <a:xfrm>
            <a:off x="4859339" y="835025"/>
            <a:ext cx="3708400" cy="3900618"/>
          </a:xfrm>
          <a:prstGeom prst="rect">
            <a:avLst/>
          </a:prstGeom>
        </p:spPr>
        <p:txBody>
          <a:bodyPr/>
          <a:lstStyle>
            <a:lvl1pPr marL="285750" indent="-285750">
              <a:lnSpc>
                <a:spcPct val="100000"/>
              </a:lnSpc>
              <a:buFont typeface="Arial" panose="020B0604020202020204" pitchFamily="34" charset="0"/>
              <a:buChar char="•"/>
              <a:defRPr sz="1600" b="0" baseline="0"/>
            </a:lvl1pPr>
            <a:lvl2pPr marL="285750" indent="-285750">
              <a:lnSpc>
                <a:spcPct val="100000"/>
              </a:lnSpc>
              <a:buFont typeface="Arial" panose="020B0604020202020204" pitchFamily="34" charset="0"/>
              <a:buChar char="•"/>
              <a:defRPr sz="1300" b="0"/>
            </a:lvl2pPr>
            <a:lvl3pPr marL="447675" indent="-174625">
              <a:lnSpc>
                <a:spcPct val="100000"/>
              </a:lnSpc>
              <a:buFont typeface="Arial" panose="020B0604020202020204" pitchFamily="34" charset="0"/>
              <a:buChar char="−"/>
              <a:defRPr sz="1400" b="0"/>
            </a:lvl3pPr>
            <a:lvl4pPr marL="623888" indent="-176213">
              <a:lnSpc>
                <a:spcPct val="100000"/>
              </a:lnSpc>
              <a:tabLst/>
              <a:defRPr sz="1400" b="0"/>
            </a:lvl4pPr>
            <a:lvl5pPr marL="809625" indent="-185738">
              <a:lnSpc>
                <a:spcPct val="100000"/>
              </a:lnSpc>
              <a:defRPr sz="1400" b="0"/>
            </a:lvl5pPr>
            <a:lvl6pPr marL="1714500" indent="0">
              <a:buNone/>
              <a:defRPr/>
            </a:lvl6pPr>
          </a:lstStyle>
          <a:p>
            <a:pPr lvl="0"/>
            <a:r>
              <a:rPr lang="en-US"/>
              <a:t>Click to add text</a:t>
            </a:r>
          </a:p>
          <a:p>
            <a:pPr lvl="2"/>
            <a:r>
              <a:rPr lang="en-US"/>
              <a:t>Second level</a:t>
            </a:r>
          </a:p>
          <a:p>
            <a:pPr lvl="3"/>
            <a:r>
              <a:rPr lang="en-US"/>
              <a:t>Third level</a:t>
            </a:r>
          </a:p>
          <a:p>
            <a:pPr lvl="4"/>
            <a:r>
              <a:rPr lang="en-US"/>
              <a:t>Fourth level</a:t>
            </a:r>
          </a:p>
          <a:p>
            <a:pPr lvl="0"/>
            <a:endParaRPr lang="en-US"/>
          </a:p>
        </p:txBody>
      </p:sp>
      <p:sp>
        <p:nvSpPr>
          <p:cNvPr id="3" name="Titel 2">
            <a:extLst>
              <a:ext uri="{FF2B5EF4-FFF2-40B4-BE49-F238E27FC236}">
                <a16:creationId xmlns:a16="http://schemas.microsoft.com/office/drawing/2014/main" id="{8544DA18-BA2E-49AF-B2A3-110A868A5A70}"/>
              </a:ext>
            </a:extLst>
          </p:cNvPr>
          <p:cNvSpPr>
            <a:spLocks noGrp="1"/>
          </p:cNvSpPr>
          <p:nvPr>
            <p:ph type="title"/>
          </p:nvPr>
        </p:nvSpPr>
        <p:spPr/>
        <p:txBody>
          <a:bodyPr/>
          <a:lstStyle/>
          <a:p>
            <a:endParaRPr lang="en-US"/>
          </a:p>
        </p:txBody>
      </p:sp>
      <p:sp>
        <p:nvSpPr>
          <p:cNvPr id="7" name="Date Placeholder 6">
            <a:extLst>
              <a:ext uri="{FF2B5EF4-FFF2-40B4-BE49-F238E27FC236}">
                <a16:creationId xmlns:a16="http://schemas.microsoft.com/office/drawing/2014/main" id="{940B1EFA-FE5D-49F8-A5F8-64954B1A7280}"/>
              </a:ext>
            </a:extLst>
          </p:cNvPr>
          <p:cNvSpPr>
            <a:spLocks noGrp="1"/>
          </p:cNvSpPr>
          <p:nvPr>
            <p:ph type="dt" sz="half" idx="16"/>
          </p:nvPr>
        </p:nvSpPr>
        <p:spPr/>
        <p:txBody>
          <a:bodyPr/>
          <a:lstStyle/>
          <a:p>
            <a:endParaRPr lang="en-US"/>
          </a:p>
        </p:txBody>
      </p:sp>
      <p:sp>
        <p:nvSpPr>
          <p:cNvPr id="9" name="Footer Placeholder 8">
            <a:extLst>
              <a:ext uri="{FF2B5EF4-FFF2-40B4-BE49-F238E27FC236}">
                <a16:creationId xmlns:a16="http://schemas.microsoft.com/office/drawing/2014/main" id="{535A3B56-08BB-4B0C-8F45-D0C01C59B0B1}"/>
              </a:ext>
            </a:extLst>
          </p:cNvPr>
          <p:cNvSpPr>
            <a:spLocks noGrp="1"/>
          </p:cNvSpPr>
          <p:nvPr>
            <p:ph type="ftr" sz="quarter" idx="17"/>
          </p:nvPr>
        </p:nvSpPr>
        <p:spPr/>
        <p:txBody>
          <a:bodyPr/>
          <a:lstStyle/>
          <a:p>
            <a:endParaRPr lang="en-US"/>
          </a:p>
        </p:txBody>
      </p:sp>
      <p:sp>
        <p:nvSpPr>
          <p:cNvPr id="10" name="Slide Number Placeholder 9">
            <a:extLst>
              <a:ext uri="{FF2B5EF4-FFF2-40B4-BE49-F238E27FC236}">
                <a16:creationId xmlns:a16="http://schemas.microsoft.com/office/drawing/2014/main" id="{5001A6C6-F35F-4B8D-9A93-636EA444ED25}"/>
              </a:ext>
            </a:extLst>
          </p:cNvPr>
          <p:cNvSpPr>
            <a:spLocks noGrp="1"/>
          </p:cNvSpPr>
          <p:nvPr>
            <p:ph type="sldNum" sz="quarter" idx="18"/>
          </p:nvPr>
        </p:nvSpPr>
        <p:spPr/>
        <p:txBody>
          <a:bodyPr/>
          <a:lstStyle/>
          <a:p>
            <a:fld id="{82F89014-7F8D-47C1-8D79-17A715C9D2BB}" type="slidenum">
              <a:rPr lang="en-US" smtClean="0"/>
              <a:pPr/>
              <a:t>‹#›</a:t>
            </a:fld>
            <a:endParaRPr lang="en-US"/>
          </a:p>
        </p:txBody>
      </p:sp>
    </p:spTree>
    <p:extLst>
      <p:ext uri="{BB962C8B-B14F-4D97-AF65-F5344CB8AC3E}">
        <p14:creationId xmlns:p14="http://schemas.microsoft.com/office/powerpoint/2010/main" val="2870619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nd two charts">
    <p:spTree>
      <p:nvGrpSpPr>
        <p:cNvPr id="1" name=""/>
        <p:cNvGrpSpPr/>
        <p:nvPr/>
      </p:nvGrpSpPr>
      <p:grpSpPr>
        <a:xfrm>
          <a:off x="0" y="0"/>
          <a:ext cx="0" cy="0"/>
          <a:chOff x="0" y="0"/>
          <a:chExt cx="0" cy="0"/>
        </a:xfrm>
      </p:grpSpPr>
      <p:sp>
        <p:nvSpPr>
          <p:cNvPr id="13" name="Chart Placeholder 5"/>
          <p:cNvSpPr>
            <a:spLocks noGrp="1"/>
          </p:cNvSpPr>
          <p:nvPr>
            <p:ph type="chart" sz="quarter" idx="19"/>
          </p:nvPr>
        </p:nvSpPr>
        <p:spPr>
          <a:xfrm>
            <a:off x="4859337" y="835024"/>
            <a:ext cx="3708401" cy="3897313"/>
          </a:xfrm>
          <a:prstGeom prst="rect">
            <a:avLst/>
          </a:prstGeom>
        </p:spPr>
        <p:txBody>
          <a:bodyPr/>
          <a:lstStyle>
            <a:lvl1pPr marL="0" indent="0">
              <a:lnSpc>
                <a:spcPct val="100000"/>
              </a:lnSpc>
              <a:buNone/>
              <a:defRPr/>
            </a:lvl1pPr>
          </a:lstStyle>
          <a:p>
            <a:r>
              <a:rPr lang="en-US" noProof="0"/>
              <a:t>Click icon to add chart</a:t>
            </a:r>
          </a:p>
        </p:txBody>
      </p:sp>
      <p:sp>
        <p:nvSpPr>
          <p:cNvPr id="14" name="Chart Placeholder 5"/>
          <p:cNvSpPr>
            <a:spLocks noGrp="1"/>
          </p:cNvSpPr>
          <p:nvPr>
            <p:ph type="chart" sz="quarter" idx="15"/>
          </p:nvPr>
        </p:nvSpPr>
        <p:spPr>
          <a:xfrm>
            <a:off x="576262" y="835024"/>
            <a:ext cx="3708401" cy="3897313"/>
          </a:xfrm>
          <a:prstGeom prst="rect">
            <a:avLst/>
          </a:prstGeom>
        </p:spPr>
        <p:txBody>
          <a:bodyPr/>
          <a:lstStyle>
            <a:lvl1pPr marL="0" indent="0">
              <a:lnSpc>
                <a:spcPct val="100000"/>
              </a:lnSpc>
              <a:buNone/>
              <a:defRPr/>
            </a:lvl1pPr>
          </a:lstStyle>
          <a:p>
            <a:r>
              <a:rPr lang="en-US" noProof="0"/>
              <a:t>Click icon to add chart</a:t>
            </a:r>
          </a:p>
        </p:txBody>
      </p:sp>
      <p:sp>
        <p:nvSpPr>
          <p:cNvPr id="5" name="Titel 4">
            <a:extLst>
              <a:ext uri="{FF2B5EF4-FFF2-40B4-BE49-F238E27FC236}">
                <a16:creationId xmlns:a16="http://schemas.microsoft.com/office/drawing/2014/main" id="{897C3F8B-AA01-47E2-9CB3-C8B5B86F1B3F}"/>
              </a:ext>
            </a:extLst>
          </p:cNvPr>
          <p:cNvSpPr>
            <a:spLocks noGrp="1"/>
          </p:cNvSpPr>
          <p:nvPr>
            <p:ph type="title"/>
          </p:nvPr>
        </p:nvSpPr>
        <p:spPr/>
        <p:txBody>
          <a:bodyPr/>
          <a:lstStyle>
            <a:lvl1pPr>
              <a:tabLst>
                <a:tab pos="1079500" algn="l"/>
              </a:tabLst>
              <a:defRPr/>
            </a:lvl1pPr>
          </a:lstStyle>
          <a:p>
            <a:endParaRPr lang="en-US"/>
          </a:p>
        </p:txBody>
      </p:sp>
      <p:sp>
        <p:nvSpPr>
          <p:cNvPr id="6" name="Date Placeholder 5">
            <a:extLst>
              <a:ext uri="{FF2B5EF4-FFF2-40B4-BE49-F238E27FC236}">
                <a16:creationId xmlns:a16="http://schemas.microsoft.com/office/drawing/2014/main" id="{CD27E724-76AC-43CB-8150-488BD4B602E8}"/>
              </a:ext>
            </a:extLst>
          </p:cNvPr>
          <p:cNvSpPr>
            <a:spLocks noGrp="1"/>
          </p:cNvSpPr>
          <p:nvPr>
            <p:ph type="dt" sz="half" idx="20"/>
          </p:nvPr>
        </p:nvSpPr>
        <p:spPr/>
        <p:txBody>
          <a:bodyPr/>
          <a:lstStyle/>
          <a:p>
            <a:endParaRPr lang="en-US"/>
          </a:p>
        </p:txBody>
      </p:sp>
      <p:sp>
        <p:nvSpPr>
          <p:cNvPr id="7" name="Footer Placeholder 6">
            <a:extLst>
              <a:ext uri="{FF2B5EF4-FFF2-40B4-BE49-F238E27FC236}">
                <a16:creationId xmlns:a16="http://schemas.microsoft.com/office/drawing/2014/main" id="{2402BF66-0833-4D31-80F3-93788D9D40C8}"/>
              </a:ext>
            </a:extLst>
          </p:cNvPr>
          <p:cNvSpPr>
            <a:spLocks noGrp="1"/>
          </p:cNvSpPr>
          <p:nvPr>
            <p:ph type="ftr" sz="quarter" idx="21"/>
          </p:nvPr>
        </p:nvSpPr>
        <p:spPr/>
        <p:txBody>
          <a:bodyPr/>
          <a:lstStyle/>
          <a:p>
            <a:endParaRPr lang="en-US"/>
          </a:p>
        </p:txBody>
      </p:sp>
      <p:sp>
        <p:nvSpPr>
          <p:cNvPr id="8" name="Slide Number Placeholder 7">
            <a:extLst>
              <a:ext uri="{FF2B5EF4-FFF2-40B4-BE49-F238E27FC236}">
                <a16:creationId xmlns:a16="http://schemas.microsoft.com/office/drawing/2014/main" id="{446FAC6A-2EDD-45F1-BB2D-4D0B78A05100}"/>
              </a:ext>
            </a:extLst>
          </p:cNvPr>
          <p:cNvSpPr>
            <a:spLocks noGrp="1"/>
          </p:cNvSpPr>
          <p:nvPr>
            <p:ph type="sldNum" sz="quarter" idx="22"/>
          </p:nvPr>
        </p:nvSpPr>
        <p:spPr/>
        <p:txBody>
          <a:bodyPr/>
          <a:lstStyle/>
          <a:p>
            <a:fld id="{82F89014-7F8D-47C1-8D79-17A715C9D2BB}" type="slidenum">
              <a:rPr lang="en-US" smtClean="0"/>
              <a:pPr/>
              <a:t>‹#›</a:t>
            </a:fld>
            <a:endParaRPr lang="en-US"/>
          </a:p>
        </p:txBody>
      </p:sp>
    </p:spTree>
    <p:extLst>
      <p:ext uri="{BB962C8B-B14F-4D97-AF65-F5344CB8AC3E}">
        <p14:creationId xmlns:p14="http://schemas.microsoft.com/office/powerpoint/2010/main" val="38552198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nd three charts">
    <p:spTree>
      <p:nvGrpSpPr>
        <p:cNvPr id="1" name=""/>
        <p:cNvGrpSpPr/>
        <p:nvPr/>
      </p:nvGrpSpPr>
      <p:grpSpPr>
        <a:xfrm>
          <a:off x="0" y="0"/>
          <a:ext cx="0" cy="0"/>
          <a:chOff x="0" y="0"/>
          <a:chExt cx="0" cy="0"/>
        </a:xfrm>
      </p:grpSpPr>
      <p:sp>
        <p:nvSpPr>
          <p:cNvPr id="6" name="Chart Placeholder 5"/>
          <p:cNvSpPr>
            <a:spLocks noGrp="1"/>
          </p:cNvSpPr>
          <p:nvPr>
            <p:ph type="chart" sz="quarter" idx="15"/>
          </p:nvPr>
        </p:nvSpPr>
        <p:spPr>
          <a:xfrm>
            <a:off x="576263" y="835025"/>
            <a:ext cx="2471825" cy="3898800"/>
          </a:xfrm>
          <a:prstGeom prst="rect">
            <a:avLst/>
          </a:prstGeom>
        </p:spPr>
        <p:txBody>
          <a:bodyPr/>
          <a:lstStyle>
            <a:lvl1pPr marL="0" indent="0">
              <a:lnSpc>
                <a:spcPct val="100000"/>
              </a:lnSpc>
              <a:buNone/>
              <a:defRPr/>
            </a:lvl1pPr>
          </a:lstStyle>
          <a:p>
            <a:r>
              <a:rPr lang="en-US" noProof="0"/>
              <a:t>Click icon to add chart</a:t>
            </a:r>
          </a:p>
        </p:txBody>
      </p:sp>
      <p:sp>
        <p:nvSpPr>
          <p:cNvPr id="8" name="Chart Placeholder 5"/>
          <p:cNvSpPr>
            <a:spLocks noGrp="1"/>
          </p:cNvSpPr>
          <p:nvPr>
            <p:ph type="chart" sz="quarter" idx="18"/>
          </p:nvPr>
        </p:nvSpPr>
        <p:spPr>
          <a:xfrm>
            <a:off x="3336087" y="835025"/>
            <a:ext cx="2471825" cy="3898800"/>
          </a:xfrm>
          <a:prstGeom prst="rect">
            <a:avLst/>
          </a:prstGeom>
        </p:spPr>
        <p:txBody>
          <a:bodyPr/>
          <a:lstStyle>
            <a:lvl1pPr marL="0" indent="0">
              <a:lnSpc>
                <a:spcPct val="100000"/>
              </a:lnSpc>
              <a:buNone/>
              <a:defRPr/>
            </a:lvl1pPr>
          </a:lstStyle>
          <a:p>
            <a:r>
              <a:rPr lang="en-US" noProof="0"/>
              <a:t>Click icon to add chart</a:t>
            </a:r>
          </a:p>
        </p:txBody>
      </p:sp>
      <p:sp>
        <p:nvSpPr>
          <p:cNvPr id="9" name="Chart Placeholder 5"/>
          <p:cNvSpPr>
            <a:spLocks noGrp="1"/>
          </p:cNvSpPr>
          <p:nvPr>
            <p:ph type="chart" sz="quarter" idx="19"/>
          </p:nvPr>
        </p:nvSpPr>
        <p:spPr>
          <a:xfrm>
            <a:off x="6095912" y="835025"/>
            <a:ext cx="2471825" cy="3898800"/>
          </a:xfrm>
          <a:prstGeom prst="rect">
            <a:avLst/>
          </a:prstGeom>
        </p:spPr>
        <p:txBody>
          <a:bodyPr/>
          <a:lstStyle>
            <a:lvl1pPr marL="0" indent="0">
              <a:lnSpc>
                <a:spcPct val="100000"/>
              </a:lnSpc>
              <a:buNone/>
              <a:defRPr/>
            </a:lvl1pPr>
          </a:lstStyle>
          <a:p>
            <a:r>
              <a:rPr lang="en-US" noProof="0"/>
              <a:t>Click icon to add chart</a:t>
            </a:r>
          </a:p>
        </p:txBody>
      </p:sp>
      <p:sp>
        <p:nvSpPr>
          <p:cNvPr id="5" name="Titel 4">
            <a:extLst>
              <a:ext uri="{FF2B5EF4-FFF2-40B4-BE49-F238E27FC236}">
                <a16:creationId xmlns:a16="http://schemas.microsoft.com/office/drawing/2014/main" id="{F6AC3EB6-1B81-4F6E-9980-641B2C288A81}"/>
              </a:ext>
            </a:extLst>
          </p:cNvPr>
          <p:cNvSpPr>
            <a:spLocks noGrp="1"/>
          </p:cNvSpPr>
          <p:nvPr>
            <p:ph type="title"/>
          </p:nvPr>
        </p:nvSpPr>
        <p:spPr/>
        <p:txBody>
          <a:bodyPr/>
          <a:lstStyle/>
          <a:p>
            <a:endParaRPr lang="en-US"/>
          </a:p>
        </p:txBody>
      </p:sp>
      <p:sp>
        <p:nvSpPr>
          <p:cNvPr id="7" name="Date Placeholder 6">
            <a:extLst>
              <a:ext uri="{FF2B5EF4-FFF2-40B4-BE49-F238E27FC236}">
                <a16:creationId xmlns:a16="http://schemas.microsoft.com/office/drawing/2014/main" id="{8B0E28DA-F910-4040-B42A-86EE40EE1448}"/>
              </a:ext>
            </a:extLst>
          </p:cNvPr>
          <p:cNvSpPr>
            <a:spLocks noGrp="1"/>
          </p:cNvSpPr>
          <p:nvPr>
            <p:ph type="dt" sz="half" idx="20"/>
          </p:nvPr>
        </p:nvSpPr>
        <p:spPr/>
        <p:txBody>
          <a:bodyPr/>
          <a:lstStyle/>
          <a:p>
            <a:endParaRPr lang="en-US"/>
          </a:p>
        </p:txBody>
      </p:sp>
      <p:sp>
        <p:nvSpPr>
          <p:cNvPr id="10" name="Footer Placeholder 9">
            <a:extLst>
              <a:ext uri="{FF2B5EF4-FFF2-40B4-BE49-F238E27FC236}">
                <a16:creationId xmlns:a16="http://schemas.microsoft.com/office/drawing/2014/main" id="{82FDF0E6-F08C-4144-89DF-E19E4D5C0576}"/>
              </a:ext>
            </a:extLst>
          </p:cNvPr>
          <p:cNvSpPr>
            <a:spLocks noGrp="1"/>
          </p:cNvSpPr>
          <p:nvPr>
            <p:ph type="ftr" sz="quarter" idx="21"/>
          </p:nvPr>
        </p:nvSpPr>
        <p:spPr/>
        <p:txBody>
          <a:bodyPr/>
          <a:lstStyle/>
          <a:p>
            <a:endParaRPr lang="en-US"/>
          </a:p>
        </p:txBody>
      </p:sp>
      <p:sp>
        <p:nvSpPr>
          <p:cNvPr id="11" name="Slide Number Placeholder 10">
            <a:extLst>
              <a:ext uri="{FF2B5EF4-FFF2-40B4-BE49-F238E27FC236}">
                <a16:creationId xmlns:a16="http://schemas.microsoft.com/office/drawing/2014/main" id="{851FF921-569A-4A54-859C-5F61B641D598}"/>
              </a:ext>
            </a:extLst>
          </p:cNvPr>
          <p:cNvSpPr>
            <a:spLocks noGrp="1"/>
          </p:cNvSpPr>
          <p:nvPr>
            <p:ph type="sldNum" sz="quarter" idx="22"/>
          </p:nvPr>
        </p:nvSpPr>
        <p:spPr/>
        <p:txBody>
          <a:bodyPr/>
          <a:lstStyle/>
          <a:p>
            <a:fld id="{82F89014-7F8D-47C1-8D79-17A715C9D2BB}" type="slidenum">
              <a:rPr lang="en-US" smtClean="0"/>
              <a:pPr/>
              <a:t>‹#›</a:t>
            </a:fld>
            <a:endParaRPr lang="en-US"/>
          </a:p>
        </p:txBody>
      </p:sp>
    </p:spTree>
    <p:extLst>
      <p:ext uri="{BB962C8B-B14F-4D97-AF65-F5344CB8AC3E}">
        <p14:creationId xmlns:p14="http://schemas.microsoft.com/office/powerpoint/2010/main" val="6682004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userDrawn="1">
  <p:cSld name="Main title slide with subtitle">
    <p:spTree>
      <p:nvGrpSpPr>
        <p:cNvPr id="1" name=""/>
        <p:cNvGrpSpPr/>
        <p:nvPr/>
      </p:nvGrpSpPr>
      <p:grpSpPr>
        <a:xfrm>
          <a:off x="0" y="0"/>
          <a:ext cx="0" cy="0"/>
          <a:chOff x="0" y="0"/>
          <a:chExt cx="0" cy="0"/>
        </a:xfrm>
      </p:grpSpPr>
      <p:sp>
        <p:nvSpPr>
          <p:cNvPr id="18" name="Text Placeholder 11"/>
          <p:cNvSpPr>
            <a:spLocks noGrp="1"/>
          </p:cNvSpPr>
          <p:nvPr>
            <p:ph type="body" sz="quarter" idx="14" hasCustomPrompt="1"/>
          </p:nvPr>
        </p:nvSpPr>
        <p:spPr>
          <a:xfrm>
            <a:off x="576263" y="4411227"/>
            <a:ext cx="5112709" cy="490001"/>
          </a:xfrm>
          <a:prstGeom prst="rect">
            <a:avLst/>
          </a:prstGeom>
        </p:spPr>
        <p:txBody>
          <a:bodyPr lIns="0" tIns="0" rIns="0" bIns="0">
            <a:normAutofit/>
          </a:bodyPr>
          <a:lstStyle>
            <a:lvl1pPr marL="0" indent="0" algn="l">
              <a:lnSpc>
                <a:spcPct val="100000"/>
              </a:lnSpc>
              <a:spcBef>
                <a:spcPts val="0"/>
              </a:spcBef>
              <a:spcAft>
                <a:spcPts val="0"/>
              </a:spcAft>
              <a:buFont typeface="Arial" charset="0"/>
              <a:buNone/>
              <a:defRPr sz="1300"/>
            </a:lvl1pPr>
            <a:lvl2pPr marL="0" indent="0">
              <a:buNone/>
              <a:defRPr sz="1000"/>
            </a:lvl2pPr>
            <a:lvl3pPr marL="0" indent="0">
              <a:buNone/>
              <a:defRPr sz="1000"/>
            </a:lvl3pPr>
            <a:lvl4pPr marL="0" indent="0">
              <a:buNone/>
              <a:defRPr sz="1000"/>
            </a:lvl4pPr>
            <a:lvl5pPr marL="0" indent="0">
              <a:buNone/>
              <a:defRPr sz="1000"/>
            </a:lvl5pPr>
          </a:lstStyle>
          <a:p>
            <a:pPr lvl="0"/>
            <a:r>
              <a:rPr lang="en-US"/>
              <a:t>Month, year</a:t>
            </a:r>
            <a:br>
              <a:rPr lang="en-US"/>
            </a:br>
            <a:r>
              <a:rPr lang="en-US"/>
              <a:t>Name presenter</a:t>
            </a:r>
          </a:p>
        </p:txBody>
      </p:sp>
      <p:sp>
        <p:nvSpPr>
          <p:cNvPr id="8" name="Title 1"/>
          <p:cNvSpPr>
            <a:spLocks noGrp="1"/>
          </p:cNvSpPr>
          <p:nvPr>
            <p:ph type="ctrTitle" hasCustomPrompt="1"/>
          </p:nvPr>
        </p:nvSpPr>
        <p:spPr>
          <a:xfrm>
            <a:off x="576263" y="1659467"/>
            <a:ext cx="5112709" cy="1744133"/>
          </a:xfrm>
          <a:prstGeom prst="rect">
            <a:avLst/>
          </a:prstGeom>
        </p:spPr>
        <p:txBody>
          <a:bodyPr lIns="0" tIns="0" rIns="0" bIns="0" anchor="t" anchorCtr="0">
            <a:normAutofit/>
          </a:bodyPr>
          <a:lstStyle>
            <a:lvl1pPr algn="l">
              <a:lnSpc>
                <a:spcPct val="100000"/>
              </a:lnSpc>
              <a:defRPr sz="3800">
                <a:solidFill>
                  <a:schemeClr val="bg1"/>
                </a:solidFill>
              </a:defRPr>
            </a:lvl1pPr>
          </a:lstStyle>
          <a:p>
            <a:r>
              <a:rPr lang="en-US" noProof="0"/>
              <a:t>Click to edit title max over 2x lines</a:t>
            </a:r>
          </a:p>
        </p:txBody>
      </p:sp>
      <p:sp>
        <p:nvSpPr>
          <p:cNvPr id="10" name="Text Placeholder 6"/>
          <p:cNvSpPr>
            <a:spLocks noGrp="1"/>
          </p:cNvSpPr>
          <p:nvPr>
            <p:ph type="body" sz="quarter" idx="16" hasCustomPrompt="1"/>
          </p:nvPr>
        </p:nvSpPr>
        <p:spPr>
          <a:xfrm>
            <a:off x="576263" y="3488267"/>
            <a:ext cx="5112709" cy="762000"/>
          </a:xfrm>
          <a:prstGeom prst="rect">
            <a:avLst/>
          </a:prstGeom>
        </p:spPr>
        <p:txBody>
          <a:bodyPr lIns="0" tIns="0" rIns="0" bIns="0">
            <a:normAutofit/>
          </a:bodyPr>
          <a:lstStyle>
            <a:lvl1pPr marL="0" indent="0">
              <a:lnSpc>
                <a:spcPct val="100000"/>
              </a:lnSpc>
              <a:buNone/>
              <a:defRPr sz="2000">
                <a:solidFill>
                  <a:srgbClr val="FF6C00"/>
                </a:solidFill>
              </a:defRPr>
            </a:lvl1pPr>
            <a:lvl2pPr marL="342900" indent="0">
              <a:lnSpc>
                <a:spcPts val="3600"/>
              </a:lnSpc>
              <a:buNone/>
              <a:defRPr sz="3000">
                <a:solidFill>
                  <a:srgbClr val="FF6C00"/>
                </a:solidFill>
              </a:defRPr>
            </a:lvl2pPr>
            <a:lvl3pPr marL="685800" indent="0">
              <a:lnSpc>
                <a:spcPts val="3600"/>
              </a:lnSpc>
              <a:buNone/>
              <a:defRPr sz="3000">
                <a:solidFill>
                  <a:srgbClr val="FF6C00"/>
                </a:solidFill>
              </a:defRPr>
            </a:lvl3pPr>
            <a:lvl4pPr marL="1028700" indent="0">
              <a:lnSpc>
                <a:spcPts val="3600"/>
              </a:lnSpc>
              <a:buNone/>
              <a:defRPr sz="3000">
                <a:solidFill>
                  <a:srgbClr val="FF6C00"/>
                </a:solidFill>
              </a:defRPr>
            </a:lvl4pPr>
            <a:lvl5pPr marL="1371600" indent="0">
              <a:lnSpc>
                <a:spcPts val="3600"/>
              </a:lnSpc>
              <a:buNone/>
              <a:defRPr sz="3000">
                <a:solidFill>
                  <a:srgbClr val="FF6C00"/>
                </a:solidFill>
              </a:defRPr>
            </a:lvl5pPr>
          </a:lstStyle>
          <a:p>
            <a:pPr lvl="0"/>
            <a:r>
              <a:rPr lang="en-US"/>
              <a:t>Subtitle</a:t>
            </a:r>
          </a:p>
        </p:txBody>
      </p:sp>
      <p:pic>
        <p:nvPicPr>
          <p:cNvPr id="7" name="Picture 6">
            <a:extLst>
              <a:ext uri="{FF2B5EF4-FFF2-40B4-BE49-F238E27FC236}">
                <a16:creationId xmlns:a16="http://schemas.microsoft.com/office/drawing/2014/main" id="{8ED1E7E9-0B74-D54C-8C9A-067E1D0C0E9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284178" y="1283678"/>
            <a:ext cx="3859822" cy="3859822"/>
          </a:xfrm>
          <a:prstGeom prst="rect">
            <a:avLst/>
          </a:prstGeom>
        </p:spPr>
      </p:pic>
      <p:sp>
        <p:nvSpPr>
          <p:cNvPr id="9" name="Text Placeholder 9">
            <a:extLst>
              <a:ext uri="{FF2B5EF4-FFF2-40B4-BE49-F238E27FC236}">
                <a16:creationId xmlns:a16="http://schemas.microsoft.com/office/drawing/2014/main" id="{4FCEF2CD-9A3A-421B-94C9-614952CA20BC}"/>
              </a:ext>
            </a:extLst>
          </p:cNvPr>
          <p:cNvSpPr>
            <a:spLocks noGrp="1"/>
          </p:cNvSpPr>
          <p:nvPr>
            <p:ph type="body" sz="quarter" idx="13" hasCustomPrompt="1"/>
          </p:nvPr>
        </p:nvSpPr>
        <p:spPr>
          <a:xfrm>
            <a:off x="576263" y="369888"/>
            <a:ext cx="552450" cy="609600"/>
          </a:xfrm>
          <a:prstGeom prst="rect">
            <a:avLst/>
          </a:prstGeom>
          <a:blipFill dpi="0"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p:spPr>
        <p:txBody>
          <a:bodyPr>
            <a:noAutofit/>
          </a:bodyPr>
          <a:lstStyle>
            <a:lvl1pPr marL="0" indent="0">
              <a:buNone/>
              <a:defRPr sz="100"/>
            </a:lvl1pPr>
          </a:lstStyle>
          <a:p>
            <a:pPr lvl="0"/>
            <a:r>
              <a:rPr lang="en-US"/>
              <a:t>.</a:t>
            </a:r>
          </a:p>
        </p:txBody>
      </p:sp>
    </p:spTree>
    <p:extLst>
      <p:ext uri="{BB962C8B-B14F-4D97-AF65-F5344CB8AC3E}">
        <p14:creationId xmlns:p14="http://schemas.microsoft.com/office/powerpoint/2010/main" val="21588515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7" name="Titel 6">
            <a:extLst>
              <a:ext uri="{FF2B5EF4-FFF2-40B4-BE49-F238E27FC236}">
                <a16:creationId xmlns:a16="http://schemas.microsoft.com/office/drawing/2014/main" id="{CC9CF60C-F237-4C35-B5B9-DCAC15891EE3}"/>
              </a:ext>
            </a:extLst>
          </p:cNvPr>
          <p:cNvSpPr>
            <a:spLocks noGrp="1"/>
          </p:cNvSpPr>
          <p:nvPr>
            <p:ph type="title"/>
          </p:nvPr>
        </p:nvSpPr>
        <p:spPr/>
        <p:txBody>
          <a:bodyPr/>
          <a:lstStyle>
            <a:lvl1pPr>
              <a:defRPr/>
            </a:lvl1pPr>
          </a:lstStyle>
          <a:p>
            <a:endParaRPr lang="en-US"/>
          </a:p>
        </p:txBody>
      </p:sp>
      <p:sp>
        <p:nvSpPr>
          <p:cNvPr id="3" name="Date Placeholder 2">
            <a:extLst>
              <a:ext uri="{FF2B5EF4-FFF2-40B4-BE49-F238E27FC236}">
                <a16:creationId xmlns:a16="http://schemas.microsoft.com/office/drawing/2014/main" id="{5249DBEF-F615-45A1-AA51-C34CD01BC994}"/>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0443A0FA-AB68-49F8-A8DA-E9F3A2F1B80A}"/>
              </a:ext>
            </a:extLst>
          </p:cNvPr>
          <p:cNvSpPr>
            <a:spLocks noGrp="1"/>
          </p:cNvSpPr>
          <p:nvPr>
            <p:ph type="ftr" sz="quarter" idx="11"/>
          </p:nvPr>
        </p:nvSpPr>
        <p:spPr/>
        <p:txBody>
          <a:bodyPr/>
          <a:lstStyle/>
          <a:p>
            <a:endParaRPr lang="en-US"/>
          </a:p>
        </p:txBody>
      </p:sp>
      <p:sp>
        <p:nvSpPr>
          <p:cNvPr id="8" name="Slide Number Placeholder 7">
            <a:extLst>
              <a:ext uri="{FF2B5EF4-FFF2-40B4-BE49-F238E27FC236}">
                <a16:creationId xmlns:a16="http://schemas.microsoft.com/office/drawing/2014/main" id="{E1F4F1C2-2D04-4080-9FD1-F04C6A8525E5}"/>
              </a:ext>
            </a:extLst>
          </p:cNvPr>
          <p:cNvSpPr>
            <a:spLocks noGrp="1"/>
          </p:cNvSpPr>
          <p:nvPr>
            <p:ph type="sldNum" sz="quarter" idx="12"/>
          </p:nvPr>
        </p:nvSpPr>
        <p:spPr/>
        <p:txBody>
          <a:bodyPr/>
          <a:lstStyle/>
          <a:p>
            <a:fld id="{82F89014-7F8D-47C1-8D79-17A715C9D2BB}" type="slidenum">
              <a:rPr lang="en-US" smtClean="0"/>
              <a:pPr/>
              <a:t>‹#›</a:t>
            </a:fld>
            <a:endParaRPr lang="en-US"/>
          </a:p>
        </p:txBody>
      </p:sp>
    </p:spTree>
    <p:extLst>
      <p:ext uri="{BB962C8B-B14F-4D97-AF65-F5344CB8AC3E}">
        <p14:creationId xmlns:p14="http://schemas.microsoft.com/office/powerpoint/2010/main" val="4238460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userDrawn="1">
  <p:cSld name="Section Header">
    <p:spTree>
      <p:nvGrpSpPr>
        <p:cNvPr id="1" name=""/>
        <p:cNvGrpSpPr/>
        <p:nvPr/>
      </p:nvGrpSpPr>
      <p:grpSpPr>
        <a:xfrm>
          <a:off x="0" y="0"/>
          <a:ext cx="0" cy="0"/>
          <a:chOff x="0" y="0"/>
          <a:chExt cx="0" cy="0"/>
        </a:xfrm>
      </p:grpSpPr>
      <p:sp>
        <p:nvSpPr>
          <p:cNvPr id="7" name="Text Placeholder 6"/>
          <p:cNvSpPr>
            <a:spLocks noGrp="1"/>
          </p:cNvSpPr>
          <p:nvPr>
            <p:ph type="body" sz="quarter" idx="15" hasCustomPrompt="1"/>
          </p:nvPr>
        </p:nvSpPr>
        <p:spPr>
          <a:xfrm>
            <a:off x="576264" y="1063626"/>
            <a:ext cx="7991474" cy="1565274"/>
          </a:xfrm>
          <a:prstGeom prst="rect">
            <a:avLst/>
          </a:prstGeom>
        </p:spPr>
        <p:txBody>
          <a:bodyPr anchor="b">
            <a:noAutofit/>
          </a:bodyPr>
          <a:lstStyle>
            <a:lvl1pPr marL="0" indent="0" algn="ctr">
              <a:lnSpc>
                <a:spcPct val="100000"/>
              </a:lnSpc>
              <a:buNone/>
              <a:defRPr sz="4000">
                <a:solidFill>
                  <a:schemeClr val="bg1"/>
                </a:solidFill>
              </a:defRPr>
            </a:lvl1pPr>
            <a:lvl2pPr marL="342900" indent="0">
              <a:lnSpc>
                <a:spcPts val="3600"/>
              </a:lnSpc>
              <a:buNone/>
              <a:defRPr sz="3000">
                <a:solidFill>
                  <a:srgbClr val="FF6C00"/>
                </a:solidFill>
              </a:defRPr>
            </a:lvl2pPr>
            <a:lvl3pPr marL="685800" indent="0">
              <a:lnSpc>
                <a:spcPts val="3600"/>
              </a:lnSpc>
              <a:buNone/>
              <a:defRPr sz="3000">
                <a:solidFill>
                  <a:srgbClr val="FF6C00"/>
                </a:solidFill>
              </a:defRPr>
            </a:lvl3pPr>
            <a:lvl4pPr marL="1028700" indent="0">
              <a:lnSpc>
                <a:spcPts val="3600"/>
              </a:lnSpc>
              <a:buNone/>
              <a:defRPr sz="3000">
                <a:solidFill>
                  <a:srgbClr val="FF6C00"/>
                </a:solidFill>
              </a:defRPr>
            </a:lvl4pPr>
            <a:lvl5pPr marL="1371600" indent="0">
              <a:lnSpc>
                <a:spcPts val="3600"/>
              </a:lnSpc>
              <a:buNone/>
              <a:defRPr sz="3000">
                <a:solidFill>
                  <a:srgbClr val="FF6C00"/>
                </a:solidFill>
              </a:defRPr>
            </a:lvl5pPr>
          </a:lstStyle>
          <a:p>
            <a:pPr lvl="0"/>
            <a:r>
              <a:rPr lang="en-US"/>
              <a:t>Click to edit title</a:t>
            </a:r>
            <a:br>
              <a:rPr lang="en-US"/>
            </a:br>
            <a:r>
              <a:rPr lang="en-US"/>
              <a:t>max over 2 lines</a:t>
            </a:r>
          </a:p>
        </p:txBody>
      </p:sp>
      <p:sp>
        <p:nvSpPr>
          <p:cNvPr id="9" name="Title 1"/>
          <p:cNvSpPr>
            <a:spLocks noGrp="1"/>
          </p:cNvSpPr>
          <p:nvPr>
            <p:ph type="title" hasCustomPrompt="1"/>
          </p:nvPr>
        </p:nvSpPr>
        <p:spPr>
          <a:xfrm>
            <a:off x="576264" y="2641599"/>
            <a:ext cx="7991474" cy="660401"/>
          </a:xfrm>
        </p:spPr>
        <p:txBody>
          <a:bodyPr anchor="t">
            <a:noAutofit/>
          </a:bodyPr>
          <a:lstStyle>
            <a:lvl1pPr algn="ctr">
              <a:lnSpc>
                <a:spcPct val="100000"/>
              </a:lnSpc>
              <a:defRPr sz="2000">
                <a:solidFill>
                  <a:schemeClr val="accent2"/>
                </a:solidFill>
              </a:defRPr>
            </a:lvl1pPr>
          </a:lstStyle>
          <a:p>
            <a:r>
              <a:rPr lang="en-US"/>
              <a:t>Subtitle</a:t>
            </a:r>
          </a:p>
        </p:txBody>
      </p:sp>
      <p:sp>
        <p:nvSpPr>
          <p:cNvPr id="2" name="Date Placeholder 1">
            <a:extLst>
              <a:ext uri="{FF2B5EF4-FFF2-40B4-BE49-F238E27FC236}">
                <a16:creationId xmlns:a16="http://schemas.microsoft.com/office/drawing/2014/main" id="{BA6EA6FA-95FE-4F8F-85EC-1FAC96E3B7C1}"/>
              </a:ext>
            </a:extLst>
          </p:cNvPr>
          <p:cNvSpPr>
            <a:spLocks noGrp="1"/>
          </p:cNvSpPr>
          <p:nvPr>
            <p:ph type="dt" sz="half" idx="16"/>
          </p:nvPr>
        </p:nvSpPr>
        <p:spPr/>
        <p:txBody>
          <a:bodyPr/>
          <a:lstStyle/>
          <a:p>
            <a:endParaRPr lang="en-US"/>
          </a:p>
        </p:txBody>
      </p:sp>
      <p:sp>
        <p:nvSpPr>
          <p:cNvPr id="3" name="Footer Placeholder 2">
            <a:extLst>
              <a:ext uri="{FF2B5EF4-FFF2-40B4-BE49-F238E27FC236}">
                <a16:creationId xmlns:a16="http://schemas.microsoft.com/office/drawing/2014/main" id="{5A310452-B107-48F7-82C4-83CEEEAF2C79}"/>
              </a:ext>
            </a:extLst>
          </p:cNvPr>
          <p:cNvSpPr>
            <a:spLocks noGrp="1"/>
          </p:cNvSpPr>
          <p:nvPr>
            <p:ph type="ftr" sz="quarter" idx="17"/>
          </p:nvPr>
        </p:nvSpPr>
        <p:spPr/>
        <p:txBody>
          <a:bodyPr/>
          <a:lstStyle/>
          <a:p>
            <a:endParaRPr lang="en-US"/>
          </a:p>
        </p:txBody>
      </p:sp>
      <p:sp>
        <p:nvSpPr>
          <p:cNvPr id="4" name="Slide Number Placeholder 3">
            <a:extLst>
              <a:ext uri="{FF2B5EF4-FFF2-40B4-BE49-F238E27FC236}">
                <a16:creationId xmlns:a16="http://schemas.microsoft.com/office/drawing/2014/main" id="{02B5289F-FA18-43F2-8D12-2C70CDD7C8F0}"/>
              </a:ext>
            </a:extLst>
          </p:cNvPr>
          <p:cNvSpPr>
            <a:spLocks noGrp="1"/>
          </p:cNvSpPr>
          <p:nvPr>
            <p:ph type="sldNum" sz="quarter" idx="18"/>
          </p:nvPr>
        </p:nvSpPr>
        <p:spPr/>
        <p:txBody>
          <a:bodyPr/>
          <a:lstStyle/>
          <a:p>
            <a:fld id="{82F89014-7F8D-47C1-8D79-17A715C9D2BB}" type="slidenum">
              <a:rPr lang="en-US" smtClean="0"/>
              <a:pPr/>
              <a:t>‹#›</a:t>
            </a:fld>
            <a:endParaRPr lang="en-US"/>
          </a:p>
        </p:txBody>
      </p:sp>
      <p:pic>
        <p:nvPicPr>
          <p:cNvPr id="34" name="Graphic 33">
            <a:extLst>
              <a:ext uri="{FF2B5EF4-FFF2-40B4-BE49-F238E27FC236}">
                <a16:creationId xmlns:a16="http://schemas.microsoft.com/office/drawing/2014/main" id="{9B5CBCDE-5E13-4C2D-BD2B-A7F04116F64B}"/>
              </a:ext>
            </a:extLst>
          </p:cNvPr>
          <p:cNvPicPr>
            <a:picLocks noChangeAspect="1"/>
          </p:cNvPicPr>
          <p:nvPr userDrawn="1"/>
        </p:nvPicPr>
        <p:blipFill rotWithShape="1">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t="35181"/>
          <a:stretch/>
        </p:blipFill>
        <p:spPr>
          <a:xfrm>
            <a:off x="0" y="-1"/>
            <a:ext cx="9144000" cy="797661"/>
          </a:xfrm>
          <a:prstGeom prst="rect">
            <a:avLst/>
          </a:prstGeom>
        </p:spPr>
      </p:pic>
    </p:spTree>
    <p:extLst>
      <p:ext uri="{BB962C8B-B14F-4D97-AF65-F5344CB8AC3E}">
        <p14:creationId xmlns:p14="http://schemas.microsoft.com/office/powerpoint/2010/main" val="22997740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 with white text and white logo">
    <p:spTree>
      <p:nvGrpSpPr>
        <p:cNvPr id="1" name=""/>
        <p:cNvGrpSpPr/>
        <p:nvPr/>
      </p:nvGrpSpPr>
      <p:grpSpPr>
        <a:xfrm>
          <a:off x="0" y="0"/>
          <a:ext cx="0" cy="0"/>
          <a:chOff x="0" y="0"/>
          <a:chExt cx="0" cy="0"/>
        </a:xfrm>
      </p:grpSpPr>
      <p:sp>
        <p:nvSpPr>
          <p:cNvPr id="14" name="AchtergrondBeeld"/>
          <p:cNvSpPr>
            <a:spLocks noGrp="1"/>
          </p:cNvSpPr>
          <p:nvPr>
            <p:ph type="pic" sz="quarter" idx="15" hasCustomPrompt="1"/>
          </p:nvPr>
        </p:nvSpPr>
        <p:spPr>
          <a:xfrm>
            <a:off x="0" y="0"/>
            <a:ext cx="9144000" cy="5143500"/>
          </a:xfrm>
          <a:prstGeom prst="rect">
            <a:avLst/>
          </a:prstGeom>
          <a:solidFill>
            <a:srgbClr val="3E4043">
              <a:alpha val="14902"/>
            </a:srgbClr>
          </a:solidFill>
        </p:spPr>
        <p:txBody>
          <a:bodyPr>
            <a:normAutofit/>
          </a:bodyPr>
          <a:lstStyle>
            <a:lvl1pPr marL="0" indent="0" algn="ctr">
              <a:lnSpc>
                <a:spcPct val="100000"/>
              </a:lnSpc>
              <a:buNone/>
              <a:defRPr sz="1600" baseline="0"/>
            </a:lvl1pPr>
          </a:lstStyle>
          <a:p>
            <a:r>
              <a:rPr lang="en-US" noProof="0"/>
              <a:t>Drag picture to placeholder or click icon to add</a:t>
            </a:r>
          </a:p>
        </p:txBody>
      </p:sp>
      <p:sp>
        <p:nvSpPr>
          <p:cNvPr id="12" name="Text Placeholder 11"/>
          <p:cNvSpPr>
            <a:spLocks noGrp="1"/>
          </p:cNvSpPr>
          <p:nvPr>
            <p:ph type="body" sz="quarter" idx="14" hasCustomPrompt="1"/>
          </p:nvPr>
        </p:nvSpPr>
        <p:spPr>
          <a:xfrm>
            <a:off x="576263" y="4411227"/>
            <a:ext cx="5112709" cy="490001"/>
          </a:xfrm>
          <a:prstGeom prst="rect">
            <a:avLst/>
          </a:prstGeom>
        </p:spPr>
        <p:txBody>
          <a:bodyPr lIns="0" tIns="0" rIns="0" bIns="0">
            <a:normAutofit/>
          </a:bodyPr>
          <a:lstStyle>
            <a:lvl1pPr marL="0" indent="0">
              <a:lnSpc>
                <a:spcPct val="100000"/>
              </a:lnSpc>
              <a:spcBef>
                <a:spcPts val="0"/>
              </a:spcBef>
              <a:spcAft>
                <a:spcPts val="0"/>
              </a:spcAft>
              <a:buNone/>
              <a:defRPr sz="1300">
                <a:solidFill>
                  <a:schemeClr val="bg1"/>
                </a:solidFill>
              </a:defRPr>
            </a:lvl1pPr>
            <a:lvl2pPr marL="0" indent="0">
              <a:buNone/>
              <a:defRPr sz="1000"/>
            </a:lvl2pPr>
            <a:lvl3pPr marL="0" indent="0">
              <a:buNone/>
              <a:defRPr sz="1000"/>
            </a:lvl3pPr>
            <a:lvl4pPr marL="0" indent="0">
              <a:buNone/>
              <a:defRPr sz="1000"/>
            </a:lvl4pPr>
            <a:lvl5pPr marL="0" indent="0">
              <a:buNone/>
              <a:defRPr sz="1000"/>
            </a:lvl5pPr>
          </a:lstStyle>
          <a:p>
            <a:pPr lvl="0"/>
            <a:r>
              <a:rPr lang="en-US"/>
              <a:t>Month, year</a:t>
            </a:r>
            <a:br>
              <a:rPr lang="en-US"/>
            </a:br>
            <a:r>
              <a:rPr lang="en-US"/>
              <a:t>Name presenter</a:t>
            </a:r>
          </a:p>
        </p:txBody>
      </p:sp>
      <p:sp>
        <p:nvSpPr>
          <p:cNvPr id="20" name="Title 1"/>
          <p:cNvSpPr>
            <a:spLocks noGrp="1"/>
          </p:cNvSpPr>
          <p:nvPr>
            <p:ph type="ctrTitle" hasCustomPrompt="1"/>
          </p:nvPr>
        </p:nvSpPr>
        <p:spPr>
          <a:xfrm>
            <a:off x="576263" y="1659467"/>
            <a:ext cx="5112709" cy="1744133"/>
          </a:xfrm>
          <a:prstGeom prst="rect">
            <a:avLst/>
          </a:prstGeom>
        </p:spPr>
        <p:txBody>
          <a:bodyPr lIns="0" tIns="0" rIns="0" bIns="0" anchor="t" anchorCtr="0">
            <a:normAutofit/>
          </a:bodyPr>
          <a:lstStyle>
            <a:lvl1pPr algn="l">
              <a:lnSpc>
                <a:spcPct val="100000"/>
              </a:lnSpc>
              <a:defRPr sz="3800">
                <a:solidFill>
                  <a:schemeClr val="bg1"/>
                </a:solidFill>
              </a:defRPr>
            </a:lvl1pPr>
          </a:lstStyle>
          <a:p>
            <a:r>
              <a:rPr lang="en-US" noProof="0"/>
              <a:t>Click to edit title max over 2x lines</a:t>
            </a:r>
          </a:p>
        </p:txBody>
      </p:sp>
      <p:sp>
        <p:nvSpPr>
          <p:cNvPr id="21" name="Text Placeholder 6"/>
          <p:cNvSpPr>
            <a:spLocks noGrp="1"/>
          </p:cNvSpPr>
          <p:nvPr>
            <p:ph type="body" sz="quarter" idx="16" hasCustomPrompt="1"/>
          </p:nvPr>
        </p:nvSpPr>
        <p:spPr>
          <a:xfrm>
            <a:off x="576263" y="3488267"/>
            <a:ext cx="5112709" cy="762000"/>
          </a:xfrm>
          <a:prstGeom prst="rect">
            <a:avLst/>
          </a:prstGeom>
        </p:spPr>
        <p:txBody>
          <a:bodyPr lIns="0" tIns="0" rIns="0" bIns="0">
            <a:normAutofit/>
          </a:bodyPr>
          <a:lstStyle>
            <a:lvl1pPr marL="0" indent="0">
              <a:lnSpc>
                <a:spcPct val="100000"/>
              </a:lnSpc>
              <a:buNone/>
              <a:defRPr sz="2000">
                <a:solidFill>
                  <a:srgbClr val="FF6C00"/>
                </a:solidFill>
              </a:defRPr>
            </a:lvl1pPr>
            <a:lvl2pPr marL="342900" indent="0">
              <a:lnSpc>
                <a:spcPts val="3600"/>
              </a:lnSpc>
              <a:buNone/>
              <a:defRPr sz="3000">
                <a:solidFill>
                  <a:srgbClr val="FF6C00"/>
                </a:solidFill>
              </a:defRPr>
            </a:lvl2pPr>
            <a:lvl3pPr marL="685800" indent="0">
              <a:lnSpc>
                <a:spcPts val="3600"/>
              </a:lnSpc>
              <a:buNone/>
              <a:defRPr sz="3000">
                <a:solidFill>
                  <a:srgbClr val="FF6C00"/>
                </a:solidFill>
              </a:defRPr>
            </a:lvl3pPr>
            <a:lvl4pPr marL="1028700" indent="0">
              <a:lnSpc>
                <a:spcPts val="3600"/>
              </a:lnSpc>
              <a:buNone/>
              <a:defRPr sz="3000">
                <a:solidFill>
                  <a:srgbClr val="FF6C00"/>
                </a:solidFill>
              </a:defRPr>
            </a:lvl4pPr>
            <a:lvl5pPr marL="1371600" indent="0">
              <a:lnSpc>
                <a:spcPts val="3600"/>
              </a:lnSpc>
              <a:buNone/>
              <a:defRPr sz="3000">
                <a:solidFill>
                  <a:srgbClr val="FF6C00"/>
                </a:solidFill>
              </a:defRPr>
            </a:lvl5pPr>
          </a:lstStyle>
          <a:p>
            <a:pPr lvl="0"/>
            <a:r>
              <a:rPr lang="en-US"/>
              <a:t>Subtitle</a:t>
            </a:r>
          </a:p>
        </p:txBody>
      </p:sp>
      <p:sp>
        <p:nvSpPr>
          <p:cNvPr id="7" name="Text Placeholder 9">
            <a:extLst>
              <a:ext uri="{FF2B5EF4-FFF2-40B4-BE49-F238E27FC236}">
                <a16:creationId xmlns:a16="http://schemas.microsoft.com/office/drawing/2014/main" id="{F59E71B1-F750-4435-986C-7F9EF2056098}"/>
              </a:ext>
            </a:extLst>
          </p:cNvPr>
          <p:cNvSpPr>
            <a:spLocks noGrp="1"/>
          </p:cNvSpPr>
          <p:nvPr>
            <p:ph type="body" sz="quarter" idx="13" hasCustomPrompt="1"/>
          </p:nvPr>
        </p:nvSpPr>
        <p:spPr>
          <a:xfrm>
            <a:off x="576263" y="369888"/>
            <a:ext cx="552450" cy="609600"/>
          </a:xfrm>
          <a:prstGeom prst="rect">
            <a:avLst/>
          </a:prstGeom>
          <a:blipFill dpi="0"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a:blipFill>
        </p:spPr>
        <p:txBody>
          <a:bodyPr>
            <a:noAutofit/>
          </a:bodyPr>
          <a:lstStyle>
            <a:lvl1pPr marL="0" indent="0">
              <a:buNone/>
              <a:defRPr sz="100"/>
            </a:lvl1pPr>
          </a:lstStyle>
          <a:p>
            <a:pPr lvl="0"/>
            <a:r>
              <a:rPr lang="en-US"/>
              <a:t>.</a:t>
            </a:r>
          </a:p>
        </p:txBody>
      </p:sp>
    </p:spTree>
    <p:extLst>
      <p:ext uri="{BB962C8B-B14F-4D97-AF65-F5344CB8AC3E}">
        <p14:creationId xmlns:p14="http://schemas.microsoft.com/office/powerpoint/2010/main" val="899294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Title and bullets">
    <p:spTree>
      <p:nvGrpSpPr>
        <p:cNvPr id="1" name=""/>
        <p:cNvGrpSpPr/>
        <p:nvPr/>
      </p:nvGrpSpPr>
      <p:grpSpPr>
        <a:xfrm>
          <a:off x="0" y="0"/>
          <a:ext cx="0" cy="0"/>
          <a:chOff x="0" y="0"/>
          <a:chExt cx="0" cy="0"/>
        </a:xfrm>
      </p:grpSpPr>
      <p:sp>
        <p:nvSpPr>
          <p:cNvPr id="14" name="Content Placeholder 2"/>
          <p:cNvSpPr>
            <a:spLocks noGrp="1"/>
          </p:cNvSpPr>
          <p:nvPr>
            <p:ph sz="quarter" idx="16" hasCustomPrompt="1"/>
          </p:nvPr>
        </p:nvSpPr>
        <p:spPr>
          <a:xfrm>
            <a:off x="576263" y="835025"/>
            <a:ext cx="7991475" cy="3897313"/>
          </a:xfrm>
          <a:prstGeom prst="rect">
            <a:avLst/>
          </a:prstGeo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el 2">
            <a:extLst>
              <a:ext uri="{FF2B5EF4-FFF2-40B4-BE49-F238E27FC236}">
                <a16:creationId xmlns:a16="http://schemas.microsoft.com/office/drawing/2014/main" id="{90FE40DE-7E7D-4146-AB2D-5551E7E7415C}"/>
              </a:ext>
            </a:extLst>
          </p:cNvPr>
          <p:cNvSpPr>
            <a:spLocks noGrp="1"/>
          </p:cNvSpPr>
          <p:nvPr>
            <p:ph type="title"/>
          </p:nvPr>
        </p:nvSpPr>
        <p:spPr/>
        <p:txBody>
          <a:bodyPr/>
          <a:lstStyle>
            <a:lvl1pPr>
              <a:defRPr/>
            </a:lvl1pPr>
          </a:lstStyle>
          <a:p>
            <a:endParaRPr lang="en-US"/>
          </a:p>
        </p:txBody>
      </p:sp>
      <p:sp>
        <p:nvSpPr>
          <p:cNvPr id="4" name="Date Placeholder 3">
            <a:extLst>
              <a:ext uri="{FF2B5EF4-FFF2-40B4-BE49-F238E27FC236}">
                <a16:creationId xmlns:a16="http://schemas.microsoft.com/office/drawing/2014/main" id="{0EB1770B-7A94-4844-AD38-CF8FB3080003}"/>
              </a:ext>
            </a:extLst>
          </p:cNvPr>
          <p:cNvSpPr>
            <a:spLocks noGrp="1"/>
          </p:cNvSpPr>
          <p:nvPr>
            <p:ph type="dt" sz="half" idx="17"/>
          </p:nvPr>
        </p:nvSpPr>
        <p:spPr/>
        <p:txBody>
          <a:bodyPr/>
          <a:lstStyle/>
          <a:p>
            <a:endParaRPr lang="en-US"/>
          </a:p>
        </p:txBody>
      </p:sp>
      <p:sp>
        <p:nvSpPr>
          <p:cNvPr id="5" name="Footer Placeholder 4">
            <a:extLst>
              <a:ext uri="{FF2B5EF4-FFF2-40B4-BE49-F238E27FC236}">
                <a16:creationId xmlns:a16="http://schemas.microsoft.com/office/drawing/2014/main" id="{48F74F79-D68A-45F4-B9C7-F1CCDF9519A6}"/>
              </a:ext>
            </a:extLst>
          </p:cNvPr>
          <p:cNvSpPr>
            <a:spLocks noGrp="1"/>
          </p:cNvSpPr>
          <p:nvPr>
            <p:ph type="ftr" sz="quarter" idx="18"/>
          </p:nvPr>
        </p:nvSpPr>
        <p:spPr/>
        <p:txBody>
          <a:bodyPr/>
          <a:lstStyle/>
          <a:p>
            <a:endParaRPr lang="en-US"/>
          </a:p>
        </p:txBody>
      </p:sp>
      <p:sp>
        <p:nvSpPr>
          <p:cNvPr id="6" name="Slide Number Placeholder 5">
            <a:extLst>
              <a:ext uri="{FF2B5EF4-FFF2-40B4-BE49-F238E27FC236}">
                <a16:creationId xmlns:a16="http://schemas.microsoft.com/office/drawing/2014/main" id="{B6356A03-20E1-4E11-AF69-2080BD58C145}"/>
              </a:ext>
            </a:extLst>
          </p:cNvPr>
          <p:cNvSpPr>
            <a:spLocks noGrp="1"/>
          </p:cNvSpPr>
          <p:nvPr>
            <p:ph type="sldNum" sz="quarter" idx="19"/>
          </p:nvPr>
        </p:nvSpPr>
        <p:spPr/>
        <p:txBody>
          <a:bodyPr/>
          <a:lstStyle/>
          <a:p>
            <a:fld id="{82F89014-7F8D-47C1-8D79-17A715C9D2BB}" type="slidenum">
              <a:rPr lang="en-US" smtClean="0"/>
              <a:pPr/>
              <a:t>‹#›</a:t>
            </a:fld>
            <a:endParaRPr lang="en-US"/>
          </a:p>
        </p:txBody>
      </p:sp>
    </p:spTree>
    <p:extLst>
      <p:ext uri="{BB962C8B-B14F-4D97-AF65-F5344CB8AC3E}">
        <p14:creationId xmlns:p14="http://schemas.microsoft.com/office/powerpoint/2010/main" val="2266766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sp>
        <p:nvSpPr>
          <p:cNvPr id="11" name="Text Placeholder 8"/>
          <p:cNvSpPr>
            <a:spLocks noGrp="1"/>
          </p:cNvSpPr>
          <p:nvPr>
            <p:ph type="body" sz="quarter" idx="13" hasCustomPrompt="1"/>
          </p:nvPr>
        </p:nvSpPr>
        <p:spPr>
          <a:xfrm>
            <a:off x="576263" y="835026"/>
            <a:ext cx="7991475" cy="3897312"/>
          </a:xfrm>
          <a:prstGeom prst="rect">
            <a:avLst/>
          </a:prstGeom>
        </p:spPr>
        <p:txBody>
          <a:bodyPr>
            <a:normAutofit/>
          </a:bodyPr>
          <a:lstStyle>
            <a:lvl1pPr marL="0" indent="0">
              <a:lnSpc>
                <a:spcPct val="100000"/>
              </a:lnSpc>
              <a:buFont typeface="Arial" charset="0"/>
              <a:buNone/>
              <a:defRPr sz="1800" b="0"/>
            </a:lvl1pPr>
            <a:lvl2pPr marL="360363" indent="-360363">
              <a:lnSpc>
                <a:spcPct val="100000"/>
              </a:lnSpc>
              <a:buFont typeface="+mj-lt"/>
              <a:buAutoNum type="arabicPeriod"/>
              <a:defRPr sz="1600" b="0"/>
            </a:lvl2pPr>
            <a:lvl3pPr marL="365125" indent="0">
              <a:lnSpc>
                <a:spcPct val="100000"/>
              </a:lnSpc>
              <a:buFont typeface="Arial" charset="0"/>
              <a:buNone/>
              <a:defRPr sz="1600" b="0"/>
            </a:lvl3pPr>
            <a:lvl4pPr marL="549275" indent="0">
              <a:lnSpc>
                <a:spcPct val="100000"/>
              </a:lnSpc>
              <a:buNone/>
              <a:tabLst/>
              <a:defRPr sz="1600" b="0"/>
            </a:lvl4pPr>
            <a:lvl5pPr marL="725488" indent="0">
              <a:lnSpc>
                <a:spcPct val="100000"/>
              </a:lnSpc>
              <a:buFont typeface="Arial" charset="0"/>
              <a:buNone/>
              <a:defRPr sz="1600" b="0" baseline="0"/>
            </a:lvl5pPr>
          </a:lstStyle>
          <a:p>
            <a:pPr lvl="0"/>
            <a:r>
              <a:rPr lang="en-US"/>
              <a:t>Click to add text</a:t>
            </a:r>
          </a:p>
        </p:txBody>
      </p:sp>
      <p:sp>
        <p:nvSpPr>
          <p:cNvPr id="4" name="Titel 3">
            <a:extLst>
              <a:ext uri="{FF2B5EF4-FFF2-40B4-BE49-F238E27FC236}">
                <a16:creationId xmlns:a16="http://schemas.microsoft.com/office/drawing/2014/main" id="{1C4B0388-7C7E-45C3-A6E3-3E637FAB215F}"/>
              </a:ext>
            </a:extLst>
          </p:cNvPr>
          <p:cNvSpPr>
            <a:spLocks noGrp="1"/>
          </p:cNvSpPr>
          <p:nvPr>
            <p:ph type="title"/>
          </p:nvPr>
        </p:nvSpPr>
        <p:spPr/>
        <p:txBody>
          <a:bodyPr/>
          <a:lstStyle>
            <a:lvl1pPr>
              <a:defRPr/>
            </a:lvl1pPr>
          </a:lstStyle>
          <a:p>
            <a:endParaRPr lang="en-US"/>
          </a:p>
        </p:txBody>
      </p:sp>
      <p:sp>
        <p:nvSpPr>
          <p:cNvPr id="3" name="Date Placeholder 2">
            <a:extLst>
              <a:ext uri="{FF2B5EF4-FFF2-40B4-BE49-F238E27FC236}">
                <a16:creationId xmlns:a16="http://schemas.microsoft.com/office/drawing/2014/main" id="{CDC33F9F-6CBB-499E-A399-F579A1C082A4}"/>
              </a:ext>
            </a:extLst>
          </p:cNvPr>
          <p:cNvSpPr>
            <a:spLocks noGrp="1"/>
          </p:cNvSpPr>
          <p:nvPr>
            <p:ph type="dt" sz="half" idx="14"/>
          </p:nvPr>
        </p:nvSpPr>
        <p:spPr/>
        <p:txBody>
          <a:bodyPr/>
          <a:lstStyle/>
          <a:p>
            <a:endParaRPr lang="en-US"/>
          </a:p>
        </p:txBody>
      </p:sp>
      <p:sp>
        <p:nvSpPr>
          <p:cNvPr id="5" name="Footer Placeholder 4">
            <a:extLst>
              <a:ext uri="{FF2B5EF4-FFF2-40B4-BE49-F238E27FC236}">
                <a16:creationId xmlns:a16="http://schemas.microsoft.com/office/drawing/2014/main" id="{475B278D-E37B-46DC-954C-589B0EF3EA41}"/>
              </a:ext>
            </a:extLst>
          </p:cNvPr>
          <p:cNvSpPr>
            <a:spLocks noGrp="1"/>
          </p:cNvSpPr>
          <p:nvPr>
            <p:ph type="ftr" sz="quarter" idx="15"/>
          </p:nvPr>
        </p:nvSpPr>
        <p:spPr/>
        <p:txBody>
          <a:bodyPr/>
          <a:lstStyle/>
          <a:p>
            <a:endParaRPr lang="en-US"/>
          </a:p>
        </p:txBody>
      </p:sp>
      <p:sp>
        <p:nvSpPr>
          <p:cNvPr id="6" name="Slide Number Placeholder 5">
            <a:extLst>
              <a:ext uri="{FF2B5EF4-FFF2-40B4-BE49-F238E27FC236}">
                <a16:creationId xmlns:a16="http://schemas.microsoft.com/office/drawing/2014/main" id="{14826578-F514-4D23-8B3F-F3016B7CA922}"/>
              </a:ext>
            </a:extLst>
          </p:cNvPr>
          <p:cNvSpPr>
            <a:spLocks noGrp="1"/>
          </p:cNvSpPr>
          <p:nvPr>
            <p:ph type="sldNum" sz="quarter" idx="16"/>
          </p:nvPr>
        </p:nvSpPr>
        <p:spPr/>
        <p:txBody>
          <a:bodyPr/>
          <a:lstStyle/>
          <a:p>
            <a:fld id="{82F89014-7F8D-47C1-8D79-17A715C9D2BB}" type="slidenum">
              <a:rPr lang="en-US" smtClean="0"/>
              <a:pPr/>
              <a:t>‹#›</a:t>
            </a:fld>
            <a:endParaRPr lang="en-US"/>
          </a:p>
        </p:txBody>
      </p:sp>
    </p:spTree>
    <p:extLst>
      <p:ext uri="{BB962C8B-B14F-4D97-AF65-F5344CB8AC3E}">
        <p14:creationId xmlns:p14="http://schemas.microsoft.com/office/powerpoint/2010/main" val="3942529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userDrawn="1">
  <p:cSld name="End slide">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4226F7B-C707-4C07-B686-02CD29F0CADB}"/>
              </a:ext>
            </a:extLst>
          </p:cNvPr>
          <p:cNvSpPr>
            <a:spLocks noGrp="1"/>
          </p:cNvSpPr>
          <p:nvPr>
            <p:ph type="body" sz="quarter" idx="15" hasCustomPrompt="1"/>
          </p:nvPr>
        </p:nvSpPr>
        <p:spPr>
          <a:xfrm>
            <a:off x="576263" y="1944888"/>
            <a:ext cx="3708400" cy="1594378"/>
          </a:xfrm>
        </p:spPr>
        <p:txBody>
          <a:bodyPr/>
          <a:lstStyle>
            <a:lvl1pPr marL="0" indent="0">
              <a:buNone/>
              <a:tabLst/>
              <a:defRPr lang="en-US" sz="5000" kern="1200" dirty="0" smtClean="0">
                <a:solidFill>
                  <a:schemeClr val="bg1"/>
                </a:solidFill>
                <a:latin typeface="+mj-lt"/>
                <a:ea typeface="+mj-ea"/>
                <a:cs typeface="+mj-cs"/>
              </a:defRPr>
            </a:lvl1pPr>
          </a:lstStyle>
          <a:p>
            <a:pPr lvl="0"/>
            <a:r>
              <a:rPr lang="en-US"/>
              <a:t>Closing line</a:t>
            </a:r>
          </a:p>
        </p:txBody>
      </p:sp>
      <p:sp>
        <p:nvSpPr>
          <p:cNvPr id="12" name="Text Placeholder 11"/>
          <p:cNvSpPr>
            <a:spLocks noGrp="1"/>
          </p:cNvSpPr>
          <p:nvPr>
            <p:ph type="body" sz="quarter" idx="14" hasCustomPrompt="1"/>
          </p:nvPr>
        </p:nvSpPr>
        <p:spPr>
          <a:xfrm>
            <a:off x="576263" y="4330700"/>
            <a:ext cx="5112709" cy="448866"/>
          </a:xfrm>
          <a:prstGeom prst="rect">
            <a:avLst/>
          </a:prstGeom>
        </p:spPr>
        <p:txBody>
          <a:bodyPr lIns="0" tIns="0" rIns="0" bIns="0">
            <a:noAutofit/>
          </a:bodyPr>
          <a:lstStyle>
            <a:lvl1pPr marL="0" indent="0">
              <a:lnSpc>
                <a:spcPct val="100000"/>
              </a:lnSpc>
              <a:spcBef>
                <a:spcPts val="0"/>
              </a:spcBef>
              <a:buNone/>
              <a:defRPr sz="1400">
                <a:solidFill>
                  <a:schemeClr val="bg1"/>
                </a:solidFill>
              </a:defRPr>
            </a:lvl1pPr>
            <a:lvl2pPr marL="0" indent="0">
              <a:buNone/>
              <a:defRPr sz="1000"/>
            </a:lvl2pPr>
            <a:lvl3pPr marL="0" indent="0">
              <a:buNone/>
              <a:defRPr sz="1000"/>
            </a:lvl3pPr>
            <a:lvl4pPr marL="0" indent="0">
              <a:buNone/>
              <a:defRPr sz="1000"/>
            </a:lvl4pPr>
            <a:lvl5pPr marL="0" indent="0">
              <a:buNone/>
              <a:defRPr sz="1000"/>
            </a:lvl5pPr>
          </a:lstStyle>
          <a:p>
            <a:pPr lvl="0"/>
            <a:r>
              <a:rPr lang="en-US"/>
              <a:t>Department</a:t>
            </a:r>
            <a:br>
              <a:rPr lang="en-US"/>
            </a:br>
            <a:r>
              <a:rPr lang="en-US"/>
              <a:t>Date</a:t>
            </a:r>
          </a:p>
        </p:txBody>
      </p:sp>
      <p:pic>
        <p:nvPicPr>
          <p:cNvPr id="9" name="Picture 8">
            <a:extLst>
              <a:ext uri="{FF2B5EF4-FFF2-40B4-BE49-F238E27FC236}">
                <a16:creationId xmlns:a16="http://schemas.microsoft.com/office/drawing/2014/main" id="{8ED1E7E9-0B74-D54C-8C9A-067E1D0C0E9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284178" y="1283678"/>
            <a:ext cx="3859822" cy="3859822"/>
          </a:xfrm>
          <a:prstGeom prst="rect">
            <a:avLst/>
          </a:prstGeom>
        </p:spPr>
      </p:pic>
      <p:sp>
        <p:nvSpPr>
          <p:cNvPr id="6" name="Text Placeholder 9">
            <a:extLst>
              <a:ext uri="{FF2B5EF4-FFF2-40B4-BE49-F238E27FC236}">
                <a16:creationId xmlns:a16="http://schemas.microsoft.com/office/drawing/2014/main" id="{AC1E151E-40BD-4BA6-BA47-B4CC88EEAB33}"/>
              </a:ext>
            </a:extLst>
          </p:cNvPr>
          <p:cNvSpPr>
            <a:spLocks noGrp="1"/>
          </p:cNvSpPr>
          <p:nvPr>
            <p:ph type="body" sz="quarter" idx="13" hasCustomPrompt="1"/>
          </p:nvPr>
        </p:nvSpPr>
        <p:spPr>
          <a:xfrm>
            <a:off x="576263" y="369888"/>
            <a:ext cx="552450" cy="609600"/>
          </a:xfrm>
          <a:prstGeom prst="rect">
            <a:avLst/>
          </a:prstGeom>
          <a:blipFill dpi="0"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p:spPr>
        <p:txBody>
          <a:bodyPr>
            <a:noAutofit/>
          </a:bodyPr>
          <a:lstStyle>
            <a:lvl1pPr marL="0" indent="0">
              <a:buNone/>
              <a:defRPr sz="100"/>
            </a:lvl1pPr>
          </a:lstStyle>
          <a:p>
            <a:pPr lvl="0"/>
            <a:r>
              <a:rPr lang="en-US"/>
              <a:t>.</a:t>
            </a:r>
          </a:p>
        </p:txBody>
      </p:sp>
    </p:spTree>
    <p:extLst>
      <p:ext uri="{BB962C8B-B14F-4D97-AF65-F5344CB8AC3E}">
        <p14:creationId xmlns:p14="http://schemas.microsoft.com/office/powerpoint/2010/main" val="2791026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Agenda">
  <p:cSld name="Agenda">
    <p:spTree>
      <p:nvGrpSpPr>
        <p:cNvPr id="1" name="Shape 34"/>
        <p:cNvGrpSpPr/>
        <p:nvPr/>
      </p:nvGrpSpPr>
      <p:grpSpPr>
        <a:xfrm>
          <a:off x="0" y="0"/>
          <a:ext cx="0" cy="0"/>
          <a:chOff x="0" y="0"/>
          <a:chExt cx="0" cy="0"/>
        </a:xfrm>
      </p:grpSpPr>
      <p:sp>
        <p:nvSpPr>
          <p:cNvPr id="35" name="Google Shape;35;p10"/>
          <p:cNvSpPr txBox="1">
            <a:spLocks noGrp="1"/>
          </p:cNvSpPr>
          <p:nvPr>
            <p:ph type="title"/>
          </p:nvPr>
        </p:nvSpPr>
        <p:spPr>
          <a:xfrm>
            <a:off x="478800" y="431546"/>
            <a:ext cx="8079968" cy="462759"/>
          </a:xfrm>
          <a:prstGeom prst="rect">
            <a:avLst/>
          </a:prstGeom>
          <a:noFill/>
          <a:ln>
            <a:noFill/>
          </a:ln>
        </p:spPr>
        <p:txBody>
          <a:bodyPr spcFirstLastPara="1" wrap="square" lIns="91425" tIns="0" rIns="91425" bIns="0" anchor="t" anchorCtr="0">
            <a:noAutofit/>
          </a:bodyPr>
          <a:lstStyle>
            <a:lvl1pPr lvl="0" algn="l">
              <a:lnSpc>
                <a:spcPct val="150000"/>
              </a:lnSpc>
              <a:spcBef>
                <a:spcPts val="0"/>
              </a:spcBef>
              <a:spcAft>
                <a:spcPts val="0"/>
              </a:spcAft>
              <a:buClr>
                <a:schemeClr val="dk1"/>
              </a:buClr>
              <a:buSzPts val="3200"/>
              <a:buFont typeface="Arial"/>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6" name="Google Shape;36;p10"/>
          <p:cNvSpPr txBox="1">
            <a:spLocks noGrp="1"/>
          </p:cNvSpPr>
          <p:nvPr>
            <p:ph type="body" idx="1"/>
          </p:nvPr>
        </p:nvSpPr>
        <p:spPr>
          <a:xfrm>
            <a:off x="487770" y="1152000"/>
            <a:ext cx="8079968" cy="3182379"/>
          </a:xfrm>
          <a:prstGeom prst="rect">
            <a:avLst/>
          </a:prstGeom>
          <a:noFill/>
          <a:ln>
            <a:noFill/>
          </a:ln>
        </p:spPr>
        <p:txBody>
          <a:bodyPr spcFirstLastPara="1" wrap="square" lIns="91425" tIns="0" rIns="91425" bIns="45700" anchor="t" anchorCtr="0">
            <a:noAutofit/>
          </a:bodyPr>
          <a:lstStyle>
            <a:lvl1pPr marL="457200" lvl="0" indent="-323850" algn="l">
              <a:lnSpc>
                <a:spcPct val="160000"/>
              </a:lnSpc>
              <a:spcBef>
                <a:spcPts val="0"/>
              </a:spcBef>
              <a:spcAft>
                <a:spcPts val="0"/>
              </a:spcAft>
              <a:buSzPts val="1500"/>
              <a:buChar char="•"/>
              <a:defRPr sz="1500"/>
            </a:lvl1pPr>
            <a:lvl2pPr marL="914400" lvl="1" indent="-323850" algn="l">
              <a:lnSpc>
                <a:spcPct val="160000"/>
              </a:lnSpc>
              <a:spcBef>
                <a:spcPts val="600"/>
              </a:spcBef>
              <a:spcAft>
                <a:spcPts val="0"/>
              </a:spcAft>
              <a:buSzPts val="1500"/>
              <a:buChar char="•"/>
              <a:defRPr sz="1500"/>
            </a:lvl2pPr>
            <a:lvl3pPr marL="1371600" lvl="2" indent="-323850" algn="l">
              <a:lnSpc>
                <a:spcPct val="160000"/>
              </a:lnSpc>
              <a:spcBef>
                <a:spcPts val="600"/>
              </a:spcBef>
              <a:spcAft>
                <a:spcPts val="0"/>
              </a:spcAft>
              <a:buSzPts val="1500"/>
              <a:buChar char="•"/>
              <a:defRPr sz="1500"/>
            </a:lvl3pPr>
            <a:lvl4pPr marL="1828800" lvl="3" indent="-323850" algn="l">
              <a:lnSpc>
                <a:spcPct val="160000"/>
              </a:lnSpc>
              <a:spcBef>
                <a:spcPts val="600"/>
              </a:spcBef>
              <a:spcAft>
                <a:spcPts val="0"/>
              </a:spcAft>
              <a:buSzPts val="1500"/>
              <a:buChar char="•"/>
              <a:defRPr sz="1500"/>
            </a:lvl4pPr>
            <a:lvl5pPr marL="2286000" lvl="4" indent="-323850" algn="l">
              <a:lnSpc>
                <a:spcPct val="160000"/>
              </a:lnSpc>
              <a:spcBef>
                <a:spcPts val="600"/>
              </a:spcBef>
              <a:spcAft>
                <a:spcPts val="0"/>
              </a:spcAft>
              <a:buSzPts val="1500"/>
              <a:buChar char="•"/>
              <a:defRPr sz="1500"/>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38" name="Google Shape;38;p10"/>
          <p:cNvSpPr txBox="1">
            <a:spLocks noGrp="1"/>
          </p:cNvSpPr>
          <p:nvPr>
            <p:ph type="dt" idx="10"/>
          </p:nvPr>
        </p:nvSpPr>
        <p:spPr>
          <a:xfrm>
            <a:off x="1878884" y="4722258"/>
            <a:ext cx="3086100" cy="162814"/>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SzPts val="1400"/>
              <a:buNone/>
              <a:defRPr sz="800">
                <a:solidFill>
                  <a:srgbClr val="97989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 name="Google Shape;39;p10"/>
          <p:cNvSpPr txBox="1">
            <a:spLocks noGrp="1"/>
          </p:cNvSpPr>
          <p:nvPr>
            <p:ph type="ftr" idx="11"/>
          </p:nvPr>
        </p:nvSpPr>
        <p:spPr>
          <a:xfrm>
            <a:off x="1878884" y="4531201"/>
            <a:ext cx="3086100" cy="162244"/>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SzPts val="1400"/>
              <a:buNone/>
              <a:defRPr sz="800">
                <a:solidFill>
                  <a:srgbClr val="97989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1915764058"/>
      </p:ext>
    </p:extLst>
  </p:cSld>
  <p:clrMapOvr>
    <a:masterClrMapping/>
  </p:clrMapOvr>
  <p:extLst>
    <p:ext uri="{DCECCB84-F9BA-43D5-87BE-67443E8EF086}">
      <p15:sldGuideLst xmlns:p15="http://schemas.microsoft.com/office/powerpoint/2012/main"/>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Title, text and image on left side">
    <p:spTree>
      <p:nvGrpSpPr>
        <p:cNvPr id="1" name=""/>
        <p:cNvGrpSpPr/>
        <p:nvPr/>
      </p:nvGrpSpPr>
      <p:grpSpPr>
        <a:xfrm>
          <a:off x="0" y="0"/>
          <a:ext cx="0" cy="0"/>
          <a:chOff x="0" y="0"/>
          <a:chExt cx="0" cy="0"/>
        </a:xfrm>
      </p:grpSpPr>
      <p:sp>
        <p:nvSpPr>
          <p:cNvPr id="9" name="Date Placeholder 3"/>
          <p:cNvSpPr>
            <a:spLocks noGrp="1"/>
          </p:cNvSpPr>
          <p:nvPr>
            <p:ph type="dt" sz="half" idx="15"/>
          </p:nvPr>
        </p:nvSpPr>
        <p:spPr>
          <a:xfrm>
            <a:off x="1044000" y="4722258"/>
            <a:ext cx="3086100" cy="162814"/>
          </a:xfrm>
        </p:spPr>
        <p:txBody>
          <a:bodyPr/>
          <a:lstStyle/>
          <a:p>
            <a:endParaRPr lang="de-DE"/>
          </a:p>
        </p:txBody>
      </p:sp>
      <p:sp>
        <p:nvSpPr>
          <p:cNvPr id="10" name="Footer Placeholder 4"/>
          <p:cNvSpPr>
            <a:spLocks noGrp="1"/>
          </p:cNvSpPr>
          <p:nvPr>
            <p:ph type="ftr" sz="quarter" idx="16"/>
          </p:nvPr>
        </p:nvSpPr>
        <p:spPr>
          <a:xfrm>
            <a:off x="1044000" y="4531201"/>
            <a:ext cx="3086100" cy="162244"/>
          </a:xfrm>
        </p:spPr>
        <p:txBody>
          <a:bodyPr/>
          <a:lstStyle/>
          <a:p>
            <a:endParaRPr lang="de-DE"/>
          </a:p>
        </p:txBody>
      </p:sp>
      <p:cxnSp>
        <p:nvCxnSpPr>
          <p:cNvPr id="11" name="Straight Connector 10"/>
          <p:cNvCxnSpPr/>
          <p:nvPr userDrawn="1"/>
        </p:nvCxnSpPr>
        <p:spPr>
          <a:xfrm flipV="1">
            <a:off x="576263" y="4443414"/>
            <a:ext cx="3995737" cy="1"/>
          </a:xfrm>
          <a:prstGeom prst="line">
            <a:avLst/>
          </a:prstGeom>
          <a:ln w="12700">
            <a:solidFill>
              <a:srgbClr val="DCDCDC"/>
            </a:solidFill>
          </a:ln>
        </p:spPr>
        <p:style>
          <a:lnRef idx="1">
            <a:schemeClr val="accent1"/>
          </a:lnRef>
          <a:fillRef idx="0">
            <a:schemeClr val="accent1"/>
          </a:fillRef>
          <a:effectRef idx="0">
            <a:schemeClr val="accent1"/>
          </a:effectRef>
          <a:fontRef idx="minor">
            <a:schemeClr val="tx1"/>
          </a:fontRef>
        </p:style>
      </p:cxnSp>
      <p:sp>
        <p:nvSpPr>
          <p:cNvPr id="12" name="Picture Placeholder 9"/>
          <p:cNvSpPr>
            <a:spLocks noGrp="1"/>
          </p:cNvSpPr>
          <p:nvPr>
            <p:ph type="pic" sz="quarter" idx="24"/>
          </p:nvPr>
        </p:nvSpPr>
        <p:spPr>
          <a:xfrm>
            <a:off x="0" y="0"/>
            <a:ext cx="4572000" cy="5143500"/>
          </a:xfrm>
          <a:prstGeom prst="rect">
            <a:avLst/>
          </a:prstGeom>
          <a:solidFill>
            <a:schemeClr val="bg1">
              <a:lumMod val="85000"/>
            </a:schemeClr>
          </a:solidFill>
        </p:spPr>
        <p:txBody>
          <a:bodyPr/>
          <a:lstStyle>
            <a:lvl1pPr marL="0" indent="0">
              <a:lnSpc>
                <a:spcPct val="100000"/>
              </a:lnSpc>
              <a:buFontTx/>
              <a:buNone/>
              <a:defRPr/>
            </a:lvl1pPr>
          </a:lstStyle>
          <a:p>
            <a:r>
              <a:rPr lang="en-GB" noProof="0"/>
              <a:t>Click icon to add picture</a:t>
            </a:r>
            <a:endParaRPr lang="en-US" noProof="0"/>
          </a:p>
        </p:txBody>
      </p:sp>
      <p:sp>
        <p:nvSpPr>
          <p:cNvPr id="16" name="Title 1"/>
          <p:cNvSpPr>
            <a:spLocks noGrp="1"/>
          </p:cNvSpPr>
          <p:nvPr>
            <p:ph type="title" hasCustomPrompt="1"/>
          </p:nvPr>
        </p:nvSpPr>
        <p:spPr>
          <a:xfrm>
            <a:off x="4744238" y="370375"/>
            <a:ext cx="3796897" cy="462759"/>
          </a:xfrm>
          <a:prstGeom prst="rect">
            <a:avLst/>
          </a:prstGeom>
        </p:spPr>
        <p:txBody>
          <a:bodyPr>
            <a:noAutofit/>
          </a:bodyPr>
          <a:lstStyle>
            <a:lvl1pPr>
              <a:lnSpc>
                <a:spcPct val="100000"/>
              </a:lnSpc>
              <a:defRPr sz="2800"/>
            </a:lvl1pPr>
          </a:lstStyle>
          <a:p>
            <a:r>
              <a:rPr lang="en-US"/>
              <a:t>Title</a:t>
            </a:r>
            <a:endParaRPr lang="de-DE"/>
          </a:p>
        </p:txBody>
      </p:sp>
      <p:sp>
        <p:nvSpPr>
          <p:cNvPr id="18" name="Text Placeholder 8"/>
          <p:cNvSpPr>
            <a:spLocks noGrp="1"/>
          </p:cNvSpPr>
          <p:nvPr>
            <p:ph type="body" sz="quarter" idx="25" hasCustomPrompt="1"/>
          </p:nvPr>
        </p:nvSpPr>
        <p:spPr>
          <a:xfrm>
            <a:off x="4744238" y="1064853"/>
            <a:ext cx="3796897" cy="3264797"/>
          </a:xfrm>
          <a:prstGeom prst="rect">
            <a:avLst/>
          </a:prstGeom>
        </p:spPr>
        <p:txBody>
          <a:bodyPr>
            <a:normAutofit/>
          </a:bodyPr>
          <a:lstStyle>
            <a:lvl1pPr marL="0" indent="0">
              <a:lnSpc>
                <a:spcPct val="100000"/>
              </a:lnSpc>
              <a:buFont typeface="Arial" charset="0"/>
              <a:buNone/>
              <a:defRPr sz="1600" b="0"/>
            </a:lvl1pPr>
            <a:lvl2pPr marL="360363" indent="-360363">
              <a:lnSpc>
                <a:spcPct val="100000"/>
              </a:lnSpc>
              <a:buFont typeface="+mj-lt"/>
              <a:buAutoNum type="arabicPeriod"/>
              <a:defRPr sz="1600" b="0"/>
            </a:lvl2pPr>
            <a:lvl3pPr marL="365125" indent="0">
              <a:lnSpc>
                <a:spcPct val="100000"/>
              </a:lnSpc>
              <a:buFont typeface="Arial" charset="0"/>
              <a:buNone/>
              <a:defRPr sz="1600" b="0"/>
            </a:lvl3pPr>
            <a:lvl4pPr marL="549275" indent="0">
              <a:lnSpc>
                <a:spcPct val="100000"/>
              </a:lnSpc>
              <a:buNone/>
              <a:tabLst/>
              <a:defRPr sz="1600" b="0"/>
            </a:lvl4pPr>
            <a:lvl5pPr marL="725488" indent="0">
              <a:lnSpc>
                <a:spcPct val="100000"/>
              </a:lnSpc>
              <a:buFont typeface="Arial" charset="0"/>
              <a:buNone/>
              <a:defRPr sz="1600" b="0" baseline="0"/>
            </a:lvl5pPr>
          </a:lstStyle>
          <a:p>
            <a:pPr lvl="0"/>
            <a:r>
              <a:rPr lang="en-US"/>
              <a:t>Click to add text</a:t>
            </a:r>
          </a:p>
        </p:txBody>
      </p:sp>
      <p:sp>
        <p:nvSpPr>
          <p:cNvPr id="3" name="Slide Number Placeholder 2">
            <a:extLst>
              <a:ext uri="{FF2B5EF4-FFF2-40B4-BE49-F238E27FC236}">
                <a16:creationId xmlns:a16="http://schemas.microsoft.com/office/drawing/2014/main" id="{8ACAC847-E1CF-4A88-81E3-3EDE8D90BEF9}"/>
              </a:ext>
            </a:extLst>
          </p:cNvPr>
          <p:cNvSpPr>
            <a:spLocks noGrp="1"/>
          </p:cNvSpPr>
          <p:nvPr>
            <p:ph type="sldNum" sz="quarter" idx="26"/>
          </p:nvPr>
        </p:nvSpPr>
        <p:spPr/>
        <p:txBody>
          <a:bodyPr/>
          <a:lstStyle/>
          <a:p>
            <a:fld id="{82F89014-7F8D-47C1-8D79-17A715C9D2BB}" type="slidenum">
              <a:rPr lang="nl-NL" smtClean="0"/>
              <a:pPr/>
              <a:t>‹#›</a:t>
            </a:fld>
            <a:endParaRPr lang="nl-NL"/>
          </a:p>
        </p:txBody>
      </p:sp>
    </p:spTree>
    <p:extLst>
      <p:ext uri="{BB962C8B-B14F-4D97-AF65-F5344CB8AC3E}">
        <p14:creationId xmlns:p14="http://schemas.microsoft.com/office/powerpoint/2010/main" val="150917404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userDrawn="1">
  <p:cSld name="1_Main title slide with subtitle">
    <p:spTree>
      <p:nvGrpSpPr>
        <p:cNvPr id="1" name=""/>
        <p:cNvGrpSpPr/>
        <p:nvPr/>
      </p:nvGrpSpPr>
      <p:grpSpPr>
        <a:xfrm>
          <a:off x="0" y="0"/>
          <a:ext cx="0" cy="0"/>
          <a:chOff x="0" y="0"/>
          <a:chExt cx="0" cy="0"/>
        </a:xfrm>
      </p:grpSpPr>
      <p:sp>
        <p:nvSpPr>
          <p:cNvPr id="18" name="Text Placeholder 11"/>
          <p:cNvSpPr>
            <a:spLocks noGrp="1"/>
          </p:cNvSpPr>
          <p:nvPr>
            <p:ph type="body" sz="quarter" idx="14" hasCustomPrompt="1"/>
          </p:nvPr>
        </p:nvSpPr>
        <p:spPr>
          <a:xfrm>
            <a:off x="576263" y="4411227"/>
            <a:ext cx="5112709" cy="490001"/>
          </a:xfrm>
          <a:prstGeom prst="rect">
            <a:avLst/>
          </a:prstGeom>
        </p:spPr>
        <p:txBody>
          <a:bodyPr lIns="0" tIns="0" rIns="0" bIns="0">
            <a:normAutofit/>
          </a:bodyPr>
          <a:lstStyle>
            <a:lvl1pPr marL="0" indent="0" algn="l">
              <a:lnSpc>
                <a:spcPct val="100000"/>
              </a:lnSpc>
              <a:spcBef>
                <a:spcPts val="0"/>
              </a:spcBef>
              <a:spcAft>
                <a:spcPts val="0"/>
              </a:spcAft>
              <a:buFont typeface="Arial" charset="0"/>
              <a:buNone/>
              <a:defRPr sz="1300"/>
            </a:lvl1pPr>
            <a:lvl2pPr marL="0" indent="0">
              <a:buNone/>
              <a:defRPr sz="1000"/>
            </a:lvl2pPr>
            <a:lvl3pPr marL="0" indent="0">
              <a:buNone/>
              <a:defRPr sz="1000"/>
            </a:lvl3pPr>
            <a:lvl4pPr marL="0" indent="0">
              <a:buNone/>
              <a:defRPr sz="1000"/>
            </a:lvl4pPr>
            <a:lvl5pPr marL="0" indent="0">
              <a:buNone/>
              <a:defRPr sz="1000"/>
            </a:lvl5pPr>
          </a:lstStyle>
          <a:p>
            <a:pPr lvl="0"/>
            <a:r>
              <a:rPr lang="en-US"/>
              <a:t>Month, year</a:t>
            </a:r>
            <a:br>
              <a:rPr lang="en-US"/>
            </a:br>
            <a:r>
              <a:rPr lang="en-US"/>
              <a:t>Name presenter</a:t>
            </a:r>
          </a:p>
        </p:txBody>
      </p:sp>
      <p:sp>
        <p:nvSpPr>
          <p:cNvPr id="8" name="Title 1"/>
          <p:cNvSpPr>
            <a:spLocks noGrp="1"/>
          </p:cNvSpPr>
          <p:nvPr>
            <p:ph type="ctrTitle" hasCustomPrompt="1"/>
          </p:nvPr>
        </p:nvSpPr>
        <p:spPr>
          <a:xfrm>
            <a:off x="576263" y="1659467"/>
            <a:ext cx="5112709" cy="1744133"/>
          </a:xfrm>
          <a:prstGeom prst="rect">
            <a:avLst/>
          </a:prstGeom>
        </p:spPr>
        <p:txBody>
          <a:bodyPr lIns="0" tIns="0" rIns="0" bIns="0" anchor="t" anchorCtr="0">
            <a:normAutofit/>
          </a:bodyPr>
          <a:lstStyle>
            <a:lvl1pPr algn="l">
              <a:lnSpc>
                <a:spcPct val="100000"/>
              </a:lnSpc>
              <a:defRPr sz="3800">
                <a:solidFill>
                  <a:srgbClr val="53565A"/>
                </a:solidFill>
              </a:defRPr>
            </a:lvl1pPr>
          </a:lstStyle>
          <a:p>
            <a:r>
              <a:rPr lang="en-US" noProof="0"/>
              <a:t>Click to edit title max over 2x lines</a:t>
            </a:r>
          </a:p>
        </p:txBody>
      </p:sp>
      <p:sp>
        <p:nvSpPr>
          <p:cNvPr id="10" name="Text Placeholder 6"/>
          <p:cNvSpPr>
            <a:spLocks noGrp="1"/>
          </p:cNvSpPr>
          <p:nvPr>
            <p:ph type="body" sz="quarter" idx="16" hasCustomPrompt="1"/>
          </p:nvPr>
        </p:nvSpPr>
        <p:spPr>
          <a:xfrm>
            <a:off x="576263" y="3488267"/>
            <a:ext cx="5112709" cy="762000"/>
          </a:xfrm>
          <a:prstGeom prst="rect">
            <a:avLst/>
          </a:prstGeom>
        </p:spPr>
        <p:txBody>
          <a:bodyPr lIns="0" tIns="0" rIns="0" bIns="0">
            <a:normAutofit/>
          </a:bodyPr>
          <a:lstStyle>
            <a:lvl1pPr marL="0" indent="0">
              <a:lnSpc>
                <a:spcPct val="100000"/>
              </a:lnSpc>
              <a:buNone/>
              <a:defRPr sz="2000">
                <a:solidFill>
                  <a:srgbClr val="FF6C00"/>
                </a:solidFill>
              </a:defRPr>
            </a:lvl1pPr>
            <a:lvl2pPr marL="342900" indent="0">
              <a:lnSpc>
                <a:spcPts val="3600"/>
              </a:lnSpc>
              <a:buNone/>
              <a:defRPr sz="3000">
                <a:solidFill>
                  <a:srgbClr val="FF6C00"/>
                </a:solidFill>
              </a:defRPr>
            </a:lvl2pPr>
            <a:lvl3pPr marL="685800" indent="0">
              <a:lnSpc>
                <a:spcPts val="3600"/>
              </a:lnSpc>
              <a:buNone/>
              <a:defRPr sz="3000">
                <a:solidFill>
                  <a:srgbClr val="FF6C00"/>
                </a:solidFill>
              </a:defRPr>
            </a:lvl3pPr>
            <a:lvl4pPr marL="1028700" indent="0">
              <a:lnSpc>
                <a:spcPts val="3600"/>
              </a:lnSpc>
              <a:buNone/>
              <a:defRPr sz="3000">
                <a:solidFill>
                  <a:srgbClr val="FF6C00"/>
                </a:solidFill>
              </a:defRPr>
            </a:lvl4pPr>
            <a:lvl5pPr marL="1371600" indent="0">
              <a:lnSpc>
                <a:spcPts val="3600"/>
              </a:lnSpc>
              <a:buNone/>
              <a:defRPr sz="3000">
                <a:solidFill>
                  <a:srgbClr val="FF6C00"/>
                </a:solidFill>
              </a:defRPr>
            </a:lvl5pPr>
          </a:lstStyle>
          <a:p>
            <a:pPr lvl="0"/>
            <a:r>
              <a:rPr lang="en-US"/>
              <a:t>Subtitle</a:t>
            </a:r>
          </a:p>
        </p:txBody>
      </p:sp>
      <p:pic>
        <p:nvPicPr>
          <p:cNvPr id="7" name="Picture 6">
            <a:extLst>
              <a:ext uri="{FF2B5EF4-FFF2-40B4-BE49-F238E27FC236}">
                <a16:creationId xmlns:a16="http://schemas.microsoft.com/office/drawing/2014/main" id="{8ED1E7E9-0B74-D54C-8C9A-067E1D0C0E9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284178" y="1283678"/>
            <a:ext cx="3859822" cy="3859822"/>
          </a:xfrm>
          <a:prstGeom prst="rect">
            <a:avLst/>
          </a:prstGeom>
        </p:spPr>
      </p:pic>
      <p:sp>
        <p:nvSpPr>
          <p:cNvPr id="11" name="Text Placeholder 9">
            <a:extLst>
              <a:ext uri="{FF2B5EF4-FFF2-40B4-BE49-F238E27FC236}">
                <a16:creationId xmlns:a16="http://schemas.microsoft.com/office/drawing/2014/main" id="{E8A0C770-19FC-43E2-AEE2-B18B053BEFFE}"/>
              </a:ext>
            </a:extLst>
          </p:cNvPr>
          <p:cNvSpPr>
            <a:spLocks noGrp="1"/>
          </p:cNvSpPr>
          <p:nvPr>
            <p:ph type="body" sz="quarter" idx="13" hasCustomPrompt="1"/>
          </p:nvPr>
        </p:nvSpPr>
        <p:spPr>
          <a:xfrm>
            <a:off x="576263" y="369888"/>
            <a:ext cx="552450" cy="609600"/>
          </a:xfrm>
          <a:prstGeom prst="rect">
            <a:avLst/>
          </a:prstGeom>
          <a:blipFill dpi="0"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p:spPr>
        <p:txBody>
          <a:bodyPr>
            <a:noAutofit/>
          </a:bodyPr>
          <a:lstStyle>
            <a:lvl1pPr marL="0" indent="0">
              <a:buNone/>
              <a:defRPr sz="100"/>
            </a:lvl1pPr>
          </a:lstStyle>
          <a:p>
            <a:pPr lvl="0"/>
            <a:r>
              <a:rPr lang="en-US"/>
              <a:t>.</a:t>
            </a:r>
          </a:p>
        </p:txBody>
      </p:sp>
    </p:spTree>
    <p:extLst>
      <p:ext uri="{BB962C8B-B14F-4D97-AF65-F5344CB8AC3E}">
        <p14:creationId xmlns:p14="http://schemas.microsoft.com/office/powerpoint/2010/main" val="30677754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1_Title and Text">
    <p:spTree>
      <p:nvGrpSpPr>
        <p:cNvPr id="1" name=""/>
        <p:cNvGrpSpPr/>
        <p:nvPr/>
      </p:nvGrpSpPr>
      <p:grpSpPr>
        <a:xfrm>
          <a:off x="0" y="0"/>
          <a:ext cx="0" cy="0"/>
          <a:chOff x="0" y="0"/>
          <a:chExt cx="0" cy="0"/>
        </a:xfrm>
      </p:grpSpPr>
      <p:sp>
        <p:nvSpPr>
          <p:cNvPr id="11" name="Text Placeholder 8"/>
          <p:cNvSpPr>
            <a:spLocks noGrp="1"/>
          </p:cNvSpPr>
          <p:nvPr>
            <p:ph type="body" sz="quarter" idx="13" hasCustomPrompt="1"/>
          </p:nvPr>
        </p:nvSpPr>
        <p:spPr>
          <a:xfrm>
            <a:off x="576263" y="835026"/>
            <a:ext cx="7991475" cy="3897312"/>
          </a:xfrm>
          <a:prstGeom prst="rect">
            <a:avLst/>
          </a:prstGeom>
        </p:spPr>
        <p:txBody>
          <a:bodyPr>
            <a:normAutofit/>
          </a:bodyPr>
          <a:lstStyle>
            <a:lvl1pPr marL="0" indent="0">
              <a:lnSpc>
                <a:spcPct val="100000"/>
              </a:lnSpc>
              <a:buFont typeface="Arial" charset="0"/>
              <a:buNone/>
              <a:defRPr sz="1800" b="0"/>
            </a:lvl1pPr>
            <a:lvl2pPr marL="360363" indent="-360363">
              <a:lnSpc>
                <a:spcPct val="100000"/>
              </a:lnSpc>
              <a:buFont typeface="+mj-lt"/>
              <a:buAutoNum type="arabicPeriod"/>
              <a:defRPr sz="1600" b="0"/>
            </a:lvl2pPr>
            <a:lvl3pPr marL="365125" indent="0">
              <a:lnSpc>
                <a:spcPct val="100000"/>
              </a:lnSpc>
              <a:buFont typeface="Arial" charset="0"/>
              <a:buNone/>
              <a:defRPr sz="1600" b="0"/>
            </a:lvl3pPr>
            <a:lvl4pPr marL="549275" indent="0">
              <a:lnSpc>
                <a:spcPct val="100000"/>
              </a:lnSpc>
              <a:buNone/>
              <a:tabLst/>
              <a:defRPr sz="1600" b="0"/>
            </a:lvl4pPr>
            <a:lvl5pPr marL="725488" indent="0">
              <a:lnSpc>
                <a:spcPct val="100000"/>
              </a:lnSpc>
              <a:buFont typeface="Arial" charset="0"/>
              <a:buNone/>
              <a:defRPr sz="1600" b="0" baseline="0"/>
            </a:lvl5pPr>
          </a:lstStyle>
          <a:p>
            <a:pPr lvl="0"/>
            <a:r>
              <a:rPr lang="en-US"/>
              <a:t>Click to add text</a:t>
            </a:r>
          </a:p>
        </p:txBody>
      </p:sp>
      <p:sp>
        <p:nvSpPr>
          <p:cNvPr id="4" name="Titel 3">
            <a:extLst>
              <a:ext uri="{FF2B5EF4-FFF2-40B4-BE49-F238E27FC236}">
                <a16:creationId xmlns:a16="http://schemas.microsoft.com/office/drawing/2014/main" id="{1C4B0388-7C7E-45C3-A6E3-3E637FAB215F}"/>
              </a:ext>
            </a:extLst>
          </p:cNvPr>
          <p:cNvSpPr>
            <a:spLocks noGrp="1"/>
          </p:cNvSpPr>
          <p:nvPr>
            <p:ph type="title"/>
          </p:nvPr>
        </p:nvSpPr>
        <p:spPr/>
        <p:txBody>
          <a:bodyPr/>
          <a:lstStyle>
            <a:lvl1pPr>
              <a:defRPr/>
            </a:lvl1pPr>
          </a:lstStyle>
          <a:p>
            <a:r>
              <a:rPr lang="en-GB"/>
              <a:t>Click to edit Master title style</a:t>
            </a:r>
            <a:endParaRPr lang="en-US"/>
          </a:p>
        </p:txBody>
      </p:sp>
      <p:sp>
        <p:nvSpPr>
          <p:cNvPr id="3" name="Date Placeholder 2">
            <a:extLst>
              <a:ext uri="{FF2B5EF4-FFF2-40B4-BE49-F238E27FC236}">
                <a16:creationId xmlns:a16="http://schemas.microsoft.com/office/drawing/2014/main" id="{CDC33F9F-6CBB-499E-A399-F579A1C082A4}"/>
              </a:ext>
            </a:extLst>
          </p:cNvPr>
          <p:cNvSpPr>
            <a:spLocks noGrp="1"/>
          </p:cNvSpPr>
          <p:nvPr>
            <p:ph type="dt" sz="half" idx="14"/>
          </p:nvPr>
        </p:nvSpPr>
        <p:spPr/>
        <p:txBody>
          <a:bodyPr/>
          <a:lstStyle/>
          <a:p>
            <a:endParaRPr lang="en-US"/>
          </a:p>
        </p:txBody>
      </p:sp>
      <p:sp>
        <p:nvSpPr>
          <p:cNvPr id="5" name="Footer Placeholder 4">
            <a:extLst>
              <a:ext uri="{FF2B5EF4-FFF2-40B4-BE49-F238E27FC236}">
                <a16:creationId xmlns:a16="http://schemas.microsoft.com/office/drawing/2014/main" id="{475B278D-E37B-46DC-954C-589B0EF3EA41}"/>
              </a:ext>
            </a:extLst>
          </p:cNvPr>
          <p:cNvSpPr>
            <a:spLocks noGrp="1"/>
          </p:cNvSpPr>
          <p:nvPr>
            <p:ph type="ftr" sz="quarter" idx="15"/>
          </p:nvPr>
        </p:nvSpPr>
        <p:spPr/>
        <p:txBody>
          <a:bodyPr/>
          <a:lstStyle/>
          <a:p>
            <a:endParaRPr lang="en-US"/>
          </a:p>
        </p:txBody>
      </p:sp>
      <p:sp>
        <p:nvSpPr>
          <p:cNvPr id="6" name="Slide Number Placeholder 5">
            <a:extLst>
              <a:ext uri="{FF2B5EF4-FFF2-40B4-BE49-F238E27FC236}">
                <a16:creationId xmlns:a16="http://schemas.microsoft.com/office/drawing/2014/main" id="{14826578-F514-4D23-8B3F-F3016B7CA922}"/>
              </a:ext>
            </a:extLst>
          </p:cNvPr>
          <p:cNvSpPr>
            <a:spLocks noGrp="1"/>
          </p:cNvSpPr>
          <p:nvPr>
            <p:ph type="sldNum" sz="quarter" idx="16"/>
          </p:nvPr>
        </p:nvSpPr>
        <p:spPr/>
        <p:txBody>
          <a:bodyPr/>
          <a:lstStyle/>
          <a:p>
            <a:fld id="{82F89014-7F8D-47C1-8D79-17A715C9D2BB}" type="slidenum">
              <a:rPr lang="en-US" smtClean="0"/>
              <a:pPr/>
              <a:t>‹#›</a:t>
            </a:fld>
            <a:endParaRPr lang="en-US"/>
          </a:p>
        </p:txBody>
      </p:sp>
    </p:spTree>
    <p:extLst>
      <p:ext uri="{BB962C8B-B14F-4D97-AF65-F5344CB8AC3E}">
        <p14:creationId xmlns:p14="http://schemas.microsoft.com/office/powerpoint/2010/main" val="3306655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1_Title and bullets two columns">
    <p:spTree>
      <p:nvGrpSpPr>
        <p:cNvPr id="1" name=""/>
        <p:cNvGrpSpPr/>
        <p:nvPr/>
      </p:nvGrpSpPr>
      <p:grpSpPr>
        <a:xfrm>
          <a:off x="0" y="0"/>
          <a:ext cx="0" cy="0"/>
          <a:chOff x="0" y="0"/>
          <a:chExt cx="0" cy="0"/>
        </a:xfrm>
      </p:grpSpPr>
      <p:sp>
        <p:nvSpPr>
          <p:cNvPr id="8" name="Text Placeholder 8"/>
          <p:cNvSpPr>
            <a:spLocks noGrp="1"/>
          </p:cNvSpPr>
          <p:nvPr>
            <p:ph type="body" sz="quarter" idx="13" hasCustomPrompt="1"/>
          </p:nvPr>
        </p:nvSpPr>
        <p:spPr>
          <a:xfrm>
            <a:off x="576263" y="835025"/>
            <a:ext cx="3708400" cy="3897313"/>
          </a:xfrm>
          <a:prstGeom prst="rect">
            <a:avLst/>
          </a:prstGeom>
        </p:spPr>
        <p:txBody>
          <a:bodyPr/>
          <a:lstStyle>
            <a:lvl1pPr marL="285750" indent="-285750">
              <a:lnSpc>
                <a:spcPct val="100000"/>
              </a:lnSpc>
              <a:buFont typeface="Arial" panose="020B0604020202020204" pitchFamily="34" charset="0"/>
              <a:buChar char="•"/>
              <a:defRPr sz="1600" b="0" baseline="0"/>
            </a:lvl1pPr>
            <a:lvl2pPr marL="285750" indent="-285750">
              <a:lnSpc>
                <a:spcPct val="100000"/>
              </a:lnSpc>
              <a:buFont typeface="Arial" panose="020B0604020202020204" pitchFamily="34" charset="0"/>
              <a:buChar char="•"/>
              <a:defRPr sz="1300" b="0"/>
            </a:lvl2pPr>
            <a:lvl3pPr marL="447675" indent="-174625">
              <a:lnSpc>
                <a:spcPct val="100000"/>
              </a:lnSpc>
              <a:buFont typeface="Arial" panose="020B0604020202020204" pitchFamily="34" charset="0"/>
              <a:buChar char="−"/>
              <a:defRPr sz="1400" b="0"/>
            </a:lvl3pPr>
            <a:lvl4pPr marL="623888" indent="-176213">
              <a:lnSpc>
                <a:spcPct val="100000"/>
              </a:lnSpc>
              <a:tabLst/>
              <a:defRPr sz="1400" b="0"/>
            </a:lvl4pPr>
            <a:lvl5pPr marL="809625" indent="-185738">
              <a:lnSpc>
                <a:spcPct val="100000"/>
              </a:lnSpc>
              <a:defRPr sz="1400" b="0"/>
            </a:lvl5pPr>
            <a:lvl6pPr marL="1714500" indent="0">
              <a:buNone/>
              <a:defRPr/>
            </a:lvl6pPr>
          </a:lstStyle>
          <a:p>
            <a:pPr lvl="0"/>
            <a:r>
              <a:rPr lang="en-US"/>
              <a:t>Click to add text</a:t>
            </a:r>
          </a:p>
          <a:p>
            <a:pPr lvl="2"/>
            <a:r>
              <a:rPr lang="en-US"/>
              <a:t>Second level</a:t>
            </a:r>
          </a:p>
          <a:p>
            <a:pPr lvl="3"/>
            <a:r>
              <a:rPr lang="en-US"/>
              <a:t>Third level</a:t>
            </a:r>
          </a:p>
          <a:p>
            <a:pPr lvl="4"/>
            <a:r>
              <a:rPr lang="en-US"/>
              <a:t>Fourth level</a:t>
            </a:r>
          </a:p>
          <a:p>
            <a:pPr lvl="0"/>
            <a:endParaRPr lang="en-US"/>
          </a:p>
        </p:txBody>
      </p:sp>
      <p:sp>
        <p:nvSpPr>
          <p:cNvPr id="9" name="Text Placeholder 8"/>
          <p:cNvSpPr>
            <a:spLocks noGrp="1"/>
          </p:cNvSpPr>
          <p:nvPr>
            <p:ph type="body" sz="quarter" idx="17" hasCustomPrompt="1"/>
          </p:nvPr>
        </p:nvSpPr>
        <p:spPr>
          <a:xfrm>
            <a:off x="4859338" y="835025"/>
            <a:ext cx="3708400" cy="3897313"/>
          </a:xfrm>
          <a:prstGeom prst="rect">
            <a:avLst/>
          </a:prstGeom>
        </p:spPr>
        <p:txBody>
          <a:bodyPr/>
          <a:lstStyle>
            <a:lvl1pPr marL="285750" indent="-285750">
              <a:lnSpc>
                <a:spcPct val="100000"/>
              </a:lnSpc>
              <a:buFont typeface="Arial" panose="020B0604020202020204" pitchFamily="34" charset="0"/>
              <a:buChar char="•"/>
              <a:defRPr sz="1600" b="0"/>
            </a:lvl1pPr>
            <a:lvl2pPr marL="287338" indent="-287338">
              <a:lnSpc>
                <a:spcPct val="100000"/>
              </a:lnSpc>
              <a:buFont typeface="Arial" panose="020B0604020202020204" pitchFamily="34" charset="0"/>
              <a:buChar char="•"/>
              <a:defRPr sz="1300" b="0"/>
            </a:lvl2pPr>
            <a:lvl3pPr marL="447675" indent="-174625">
              <a:lnSpc>
                <a:spcPct val="100000"/>
              </a:lnSpc>
              <a:buFont typeface="Arial" panose="020B0604020202020204" pitchFamily="34" charset="0"/>
              <a:buChar char="−"/>
              <a:defRPr sz="1400" b="0"/>
            </a:lvl3pPr>
            <a:lvl4pPr marL="623888" indent="-176213">
              <a:lnSpc>
                <a:spcPct val="100000"/>
              </a:lnSpc>
              <a:tabLst/>
              <a:defRPr sz="1400" b="0"/>
            </a:lvl4pPr>
            <a:lvl5pPr marL="809625" indent="-185738">
              <a:lnSpc>
                <a:spcPct val="100000"/>
              </a:lnSpc>
              <a:defRPr sz="1400" b="0"/>
            </a:lvl5pPr>
          </a:lstStyle>
          <a:p>
            <a:pPr lvl="0"/>
            <a:r>
              <a:rPr lang="en-US"/>
              <a:t>Click to add text</a:t>
            </a:r>
          </a:p>
          <a:p>
            <a:pPr lvl="2"/>
            <a:r>
              <a:rPr lang="en-US"/>
              <a:t>Second level</a:t>
            </a:r>
          </a:p>
          <a:p>
            <a:pPr lvl="3"/>
            <a:r>
              <a:rPr lang="en-US"/>
              <a:t>Third level</a:t>
            </a:r>
          </a:p>
          <a:p>
            <a:pPr lvl="4"/>
            <a:r>
              <a:rPr lang="en-US"/>
              <a:t>Fourth level</a:t>
            </a:r>
          </a:p>
        </p:txBody>
      </p:sp>
      <p:sp>
        <p:nvSpPr>
          <p:cNvPr id="4" name="Titel 3">
            <a:extLst>
              <a:ext uri="{FF2B5EF4-FFF2-40B4-BE49-F238E27FC236}">
                <a16:creationId xmlns:a16="http://schemas.microsoft.com/office/drawing/2014/main" id="{3872E2A8-E205-4778-8440-C86A31617406}"/>
              </a:ext>
            </a:extLst>
          </p:cNvPr>
          <p:cNvSpPr>
            <a:spLocks noGrp="1"/>
          </p:cNvSpPr>
          <p:nvPr>
            <p:ph type="title"/>
          </p:nvPr>
        </p:nvSpPr>
        <p:spPr/>
        <p:txBody>
          <a:bodyPr/>
          <a:lstStyle/>
          <a:p>
            <a:r>
              <a:rPr lang="en-GB"/>
              <a:t>Click to edit Master title style</a:t>
            </a:r>
            <a:endParaRPr lang="en-US"/>
          </a:p>
        </p:txBody>
      </p:sp>
      <p:sp>
        <p:nvSpPr>
          <p:cNvPr id="5" name="Date Placeholder 4">
            <a:extLst>
              <a:ext uri="{FF2B5EF4-FFF2-40B4-BE49-F238E27FC236}">
                <a16:creationId xmlns:a16="http://schemas.microsoft.com/office/drawing/2014/main" id="{ADE4B11B-E592-4BB9-AE34-F70CB195E727}"/>
              </a:ext>
            </a:extLst>
          </p:cNvPr>
          <p:cNvSpPr>
            <a:spLocks noGrp="1"/>
          </p:cNvSpPr>
          <p:nvPr>
            <p:ph type="dt" sz="half" idx="18"/>
          </p:nvPr>
        </p:nvSpPr>
        <p:spPr/>
        <p:txBody>
          <a:bodyPr/>
          <a:lstStyle/>
          <a:p>
            <a:endParaRPr lang="en-US"/>
          </a:p>
        </p:txBody>
      </p:sp>
      <p:sp>
        <p:nvSpPr>
          <p:cNvPr id="7" name="Footer Placeholder 6">
            <a:extLst>
              <a:ext uri="{FF2B5EF4-FFF2-40B4-BE49-F238E27FC236}">
                <a16:creationId xmlns:a16="http://schemas.microsoft.com/office/drawing/2014/main" id="{6F1A4215-8A59-48E0-8F12-9F23CA60220A}"/>
              </a:ext>
            </a:extLst>
          </p:cNvPr>
          <p:cNvSpPr>
            <a:spLocks noGrp="1"/>
          </p:cNvSpPr>
          <p:nvPr>
            <p:ph type="ftr" sz="quarter" idx="19"/>
          </p:nvPr>
        </p:nvSpPr>
        <p:spPr/>
        <p:txBody>
          <a:bodyPr/>
          <a:lstStyle/>
          <a:p>
            <a:endParaRPr lang="en-US"/>
          </a:p>
        </p:txBody>
      </p:sp>
      <p:sp>
        <p:nvSpPr>
          <p:cNvPr id="10" name="Slide Number Placeholder 9">
            <a:extLst>
              <a:ext uri="{FF2B5EF4-FFF2-40B4-BE49-F238E27FC236}">
                <a16:creationId xmlns:a16="http://schemas.microsoft.com/office/drawing/2014/main" id="{CF294D08-94E6-49A2-9DF7-3985093964AC}"/>
              </a:ext>
            </a:extLst>
          </p:cNvPr>
          <p:cNvSpPr>
            <a:spLocks noGrp="1"/>
          </p:cNvSpPr>
          <p:nvPr>
            <p:ph type="sldNum" sz="quarter" idx="20"/>
          </p:nvPr>
        </p:nvSpPr>
        <p:spPr/>
        <p:txBody>
          <a:bodyPr/>
          <a:lstStyle/>
          <a:p>
            <a:fld id="{82F89014-7F8D-47C1-8D79-17A715C9D2BB}" type="slidenum">
              <a:rPr lang="en-US" smtClean="0"/>
              <a:pPr/>
              <a:t>‹#›</a:t>
            </a:fld>
            <a:endParaRPr lang="en-US"/>
          </a:p>
        </p:txBody>
      </p:sp>
    </p:spTree>
    <p:extLst>
      <p:ext uri="{BB962C8B-B14F-4D97-AF65-F5344CB8AC3E}">
        <p14:creationId xmlns:p14="http://schemas.microsoft.com/office/powerpoint/2010/main" val="3265184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1_Title and text two columns">
    <p:spTree>
      <p:nvGrpSpPr>
        <p:cNvPr id="1" name=""/>
        <p:cNvGrpSpPr/>
        <p:nvPr/>
      </p:nvGrpSpPr>
      <p:grpSpPr>
        <a:xfrm>
          <a:off x="0" y="0"/>
          <a:ext cx="0" cy="0"/>
          <a:chOff x="0" y="0"/>
          <a:chExt cx="0" cy="0"/>
        </a:xfrm>
      </p:grpSpPr>
      <p:sp>
        <p:nvSpPr>
          <p:cNvPr id="20" name="Text Placeholder 8"/>
          <p:cNvSpPr>
            <a:spLocks noGrp="1"/>
          </p:cNvSpPr>
          <p:nvPr>
            <p:ph type="body" sz="quarter" idx="23" hasCustomPrompt="1"/>
          </p:nvPr>
        </p:nvSpPr>
        <p:spPr>
          <a:xfrm>
            <a:off x="4859338" y="835026"/>
            <a:ext cx="3708400" cy="3898800"/>
          </a:xfrm>
          <a:prstGeom prst="rect">
            <a:avLst/>
          </a:prstGeom>
        </p:spPr>
        <p:txBody>
          <a:bodyPr>
            <a:normAutofit/>
          </a:bodyPr>
          <a:lstStyle>
            <a:lvl1pPr marL="0" indent="0">
              <a:lnSpc>
                <a:spcPct val="100000"/>
              </a:lnSpc>
              <a:buFont typeface="Arial" charset="0"/>
              <a:buNone/>
              <a:defRPr sz="1600" b="0" baseline="0"/>
            </a:lvl1pPr>
            <a:lvl2pPr marL="360363" indent="-360363">
              <a:lnSpc>
                <a:spcPct val="100000"/>
              </a:lnSpc>
              <a:buFont typeface="+mj-lt"/>
              <a:buAutoNum type="arabicPeriod"/>
              <a:defRPr sz="1600" b="0"/>
            </a:lvl2pPr>
            <a:lvl3pPr marL="365125" indent="0">
              <a:lnSpc>
                <a:spcPct val="100000"/>
              </a:lnSpc>
              <a:buFont typeface="Arial" charset="0"/>
              <a:buNone/>
              <a:defRPr sz="1600" b="0"/>
            </a:lvl3pPr>
            <a:lvl4pPr marL="549275" indent="0">
              <a:lnSpc>
                <a:spcPct val="100000"/>
              </a:lnSpc>
              <a:buNone/>
              <a:tabLst/>
              <a:defRPr sz="1600" b="0"/>
            </a:lvl4pPr>
            <a:lvl5pPr marL="725488" indent="0">
              <a:lnSpc>
                <a:spcPct val="100000"/>
              </a:lnSpc>
              <a:buFont typeface="Arial" charset="0"/>
              <a:buNone/>
              <a:defRPr sz="1600" b="0" baseline="0"/>
            </a:lvl5pPr>
          </a:lstStyle>
          <a:p>
            <a:pPr lvl="0"/>
            <a:r>
              <a:rPr lang="en-US"/>
              <a:t>Click to add text</a:t>
            </a:r>
          </a:p>
        </p:txBody>
      </p:sp>
      <p:sp>
        <p:nvSpPr>
          <p:cNvPr id="23" name="Text Placeholder 8"/>
          <p:cNvSpPr>
            <a:spLocks noGrp="1"/>
          </p:cNvSpPr>
          <p:nvPr>
            <p:ph type="body" sz="quarter" idx="24" hasCustomPrompt="1"/>
          </p:nvPr>
        </p:nvSpPr>
        <p:spPr>
          <a:xfrm>
            <a:off x="576264" y="835025"/>
            <a:ext cx="3708400" cy="3898800"/>
          </a:xfrm>
          <a:prstGeom prst="rect">
            <a:avLst/>
          </a:prstGeom>
        </p:spPr>
        <p:txBody>
          <a:bodyPr>
            <a:normAutofit/>
          </a:bodyPr>
          <a:lstStyle>
            <a:lvl1pPr marL="0" indent="0">
              <a:lnSpc>
                <a:spcPct val="100000"/>
              </a:lnSpc>
              <a:buFont typeface="Arial" charset="0"/>
              <a:buNone/>
              <a:defRPr sz="1600" b="0"/>
            </a:lvl1pPr>
            <a:lvl2pPr marL="360363" indent="-360363">
              <a:lnSpc>
                <a:spcPct val="100000"/>
              </a:lnSpc>
              <a:buFont typeface="+mj-lt"/>
              <a:buAutoNum type="arabicPeriod"/>
              <a:defRPr sz="1600" b="0"/>
            </a:lvl2pPr>
            <a:lvl3pPr marL="365125" indent="0">
              <a:lnSpc>
                <a:spcPct val="100000"/>
              </a:lnSpc>
              <a:buFont typeface="Arial" charset="0"/>
              <a:buNone/>
              <a:defRPr sz="1600" b="0"/>
            </a:lvl3pPr>
            <a:lvl4pPr marL="549275" indent="0">
              <a:lnSpc>
                <a:spcPct val="100000"/>
              </a:lnSpc>
              <a:buNone/>
              <a:tabLst/>
              <a:defRPr sz="1600" b="0"/>
            </a:lvl4pPr>
            <a:lvl5pPr marL="725488" indent="0">
              <a:lnSpc>
                <a:spcPct val="100000"/>
              </a:lnSpc>
              <a:buFont typeface="Arial" charset="0"/>
              <a:buNone/>
              <a:defRPr sz="1600" b="0" baseline="0"/>
            </a:lvl5pPr>
          </a:lstStyle>
          <a:p>
            <a:pPr lvl="0"/>
            <a:r>
              <a:rPr lang="en-US"/>
              <a:t>Click to add text</a:t>
            </a:r>
          </a:p>
        </p:txBody>
      </p:sp>
      <p:sp>
        <p:nvSpPr>
          <p:cNvPr id="4" name="Titel 3">
            <a:extLst>
              <a:ext uri="{FF2B5EF4-FFF2-40B4-BE49-F238E27FC236}">
                <a16:creationId xmlns:a16="http://schemas.microsoft.com/office/drawing/2014/main" id="{A1EA73AF-7637-4A6C-A4B0-311EBFC6D961}"/>
              </a:ext>
            </a:extLst>
          </p:cNvPr>
          <p:cNvSpPr>
            <a:spLocks noGrp="1"/>
          </p:cNvSpPr>
          <p:nvPr>
            <p:ph type="title"/>
          </p:nvPr>
        </p:nvSpPr>
        <p:spPr/>
        <p:txBody>
          <a:bodyPr/>
          <a:lstStyle>
            <a:lvl1pPr>
              <a:defRPr/>
            </a:lvl1pPr>
          </a:lstStyle>
          <a:p>
            <a:r>
              <a:rPr lang="en-GB"/>
              <a:t>Click to edit Master title style</a:t>
            </a:r>
            <a:endParaRPr lang="en-US"/>
          </a:p>
        </p:txBody>
      </p:sp>
      <p:sp>
        <p:nvSpPr>
          <p:cNvPr id="5" name="Date Placeholder 4">
            <a:extLst>
              <a:ext uri="{FF2B5EF4-FFF2-40B4-BE49-F238E27FC236}">
                <a16:creationId xmlns:a16="http://schemas.microsoft.com/office/drawing/2014/main" id="{1C14264F-6D72-4F24-8CD7-BE495E8BB687}"/>
              </a:ext>
            </a:extLst>
          </p:cNvPr>
          <p:cNvSpPr>
            <a:spLocks noGrp="1"/>
          </p:cNvSpPr>
          <p:nvPr>
            <p:ph type="dt" sz="half" idx="25"/>
          </p:nvPr>
        </p:nvSpPr>
        <p:spPr/>
        <p:txBody>
          <a:bodyPr/>
          <a:lstStyle/>
          <a:p>
            <a:endParaRPr lang="en-US"/>
          </a:p>
        </p:txBody>
      </p:sp>
      <p:sp>
        <p:nvSpPr>
          <p:cNvPr id="7" name="Footer Placeholder 6">
            <a:extLst>
              <a:ext uri="{FF2B5EF4-FFF2-40B4-BE49-F238E27FC236}">
                <a16:creationId xmlns:a16="http://schemas.microsoft.com/office/drawing/2014/main" id="{E3CD3D90-6931-458C-A0AF-D2BBC25C8663}"/>
              </a:ext>
            </a:extLst>
          </p:cNvPr>
          <p:cNvSpPr>
            <a:spLocks noGrp="1"/>
          </p:cNvSpPr>
          <p:nvPr>
            <p:ph type="ftr" sz="quarter" idx="26"/>
          </p:nvPr>
        </p:nvSpPr>
        <p:spPr/>
        <p:txBody>
          <a:bodyPr/>
          <a:lstStyle/>
          <a:p>
            <a:endParaRPr lang="en-US"/>
          </a:p>
        </p:txBody>
      </p:sp>
      <p:sp>
        <p:nvSpPr>
          <p:cNvPr id="8" name="Slide Number Placeholder 7">
            <a:extLst>
              <a:ext uri="{FF2B5EF4-FFF2-40B4-BE49-F238E27FC236}">
                <a16:creationId xmlns:a16="http://schemas.microsoft.com/office/drawing/2014/main" id="{DE8558DF-C777-4C31-85A8-21E662F0A5EB}"/>
              </a:ext>
            </a:extLst>
          </p:cNvPr>
          <p:cNvSpPr>
            <a:spLocks noGrp="1"/>
          </p:cNvSpPr>
          <p:nvPr>
            <p:ph type="sldNum" sz="quarter" idx="27"/>
          </p:nvPr>
        </p:nvSpPr>
        <p:spPr/>
        <p:txBody>
          <a:bodyPr/>
          <a:lstStyle/>
          <a:p>
            <a:fld id="{82F89014-7F8D-47C1-8D79-17A715C9D2BB}" type="slidenum">
              <a:rPr lang="en-US" smtClean="0"/>
              <a:pPr/>
              <a:t>‹#›</a:t>
            </a:fld>
            <a:endParaRPr lang="en-US"/>
          </a:p>
        </p:txBody>
      </p:sp>
    </p:spTree>
    <p:extLst>
      <p:ext uri="{BB962C8B-B14F-4D97-AF65-F5344CB8AC3E}">
        <p14:creationId xmlns:p14="http://schemas.microsoft.com/office/powerpoint/2010/main" val="2687036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635B2-3D27-4FA3-B863-05E4C9624AB6}"/>
              </a:ext>
            </a:extLst>
          </p:cNvPr>
          <p:cNvSpPr>
            <a:spLocks noGrp="1"/>
          </p:cNvSpPr>
          <p:nvPr>
            <p:ph type="title" hasCustomPrompt="1"/>
          </p:nvPr>
        </p:nvSpPr>
        <p:spPr/>
        <p:txBody>
          <a:bodyPr/>
          <a:lstStyle>
            <a:lvl1pPr>
              <a:defRPr/>
            </a:lvl1pPr>
          </a:lstStyle>
          <a:p>
            <a:r>
              <a:rPr lang="en-US"/>
              <a:t>Click to enter title here</a:t>
            </a:r>
          </a:p>
        </p:txBody>
      </p:sp>
      <p:sp>
        <p:nvSpPr>
          <p:cNvPr id="8" name="Content Placeholder 7">
            <a:extLst>
              <a:ext uri="{FF2B5EF4-FFF2-40B4-BE49-F238E27FC236}">
                <a16:creationId xmlns:a16="http://schemas.microsoft.com/office/drawing/2014/main" id="{91E4B5EC-9E53-45C3-B765-C1C483A070D0}"/>
              </a:ext>
            </a:extLst>
          </p:cNvPr>
          <p:cNvSpPr>
            <a:spLocks noGrp="1"/>
          </p:cNvSpPr>
          <p:nvPr>
            <p:ph sz="quarter" idx="19" hasCustomPrompt="1"/>
          </p:nvPr>
        </p:nvSpPr>
        <p:spPr>
          <a:xfrm>
            <a:off x="305991" y="1175861"/>
            <a:ext cx="8532018" cy="1574534"/>
          </a:xfrm>
        </p:spPr>
        <p:txBody>
          <a:bodyPr>
            <a:spAutoFit/>
          </a:bodyPr>
          <a:lstStyle>
            <a:lvl1pPr>
              <a:defRPr/>
            </a:lvl1pPr>
            <a:lvl2pPr marL="432000" indent="-216000">
              <a:defRPr/>
            </a:lvl2pPr>
          </a:lstStyle>
          <a:p>
            <a:pPr lvl="0"/>
            <a:r>
              <a:rPr lang="en-US"/>
              <a:t>Click to add text here. </a:t>
            </a:r>
            <a:br>
              <a:rPr lang="en-US"/>
            </a:br>
            <a:r>
              <a:rPr lang="en-US"/>
              <a:t>When pasting copy from other slides, be sure to right-click and choose ‘Keep text only’. </a:t>
            </a:r>
            <a:br>
              <a:rPr lang="en-US"/>
            </a:br>
            <a:r>
              <a:rPr lang="en-US"/>
              <a:t>To increase bullet level, select your text and press Tab.</a:t>
            </a:r>
            <a:br>
              <a:rPr lang="en-US"/>
            </a:br>
            <a:r>
              <a:rPr lang="en-US"/>
              <a:t>To decrease bullet level, select your bullet text and press Shift + Tab. </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002CC1A-50FF-4A50-8660-D325E3429D98}"/>
              </a:ext>
            </a:extLst>
          </p:cNvPr>
          <p:cNvSpPr>
            <a:spLocks noGrp="1"/>
          </p:cNvSpPr>
          <p:nvPr>
            <p:ph type="dt" sz="half" idx="20"/>
          </p:nvPr>
        </p:nvSpPr>
        <p:spPr/>
        <p:txBody>
          <a:bodyPr/>
          <a:lstStyle/>
          <a:p>
            <a:endParaRPr lang="en-GB"/>
          </a:p>
        </p:txBody>
      </p:sp>
      <p:sp>
        <p:nvSpPr>
          <p:cNvPr id="10" name="Slide Number Placeholder 9">
            <a:extLst>
              <a:ext uri="{FF2B5EF4-FFF2-40B4-BE49-F238E27FC236}">
                <a16:creationId xmlns:a16="http://schemas.microsoft.com/office/drawing/2014/main" id="{7E938F29-84D5-4449-9358-343332B4BEF7}"/>
              </a:ext>
            </a:extLst>
          </p:cNvPr>
          <p:cNvSpPr>
            <a:spLocks noGrp="1"/>
          </p:cNvSpPr>
          <p:nvPr>
            <p:ph type="sldNum" sz="quarter" idx="22"/>
          </p:nvPr>
        </p:nvSpPr>
        <p:spPr/>
        <p:txBody>
          <a:bodyPr/>
          <a:lstStyle/>
          <a:p>
            <a:fld id="{F8E47D07-9D1E-4FE9-B31A-2F5863681021}" type="slidenum">
              <a:rPr lang="en-GB" smtClean="0"/>
              <a:pPr/>
              <a:t>‹#›</a:t>
            </a:fld>
            <a:endParaRPr lang="en-GB"/>
          </a:p>
        </p:txBody>
      </p:sp>
      <p:sp>
        <p:nvSpPr>
          <p:cNvPr id="11" name="Text Placeholder 96">
            <a:extLst>
              <a:ext uri="{FF2B5EF4-FFF2-40B4-BE49-F238E27FC236}">
                <a16:creationId xmlns:a16="http://schemas.microsoft.com/office/drawing/2014/main" id="{C949FF72-87ED-4607-89DB-176C532FA3A0}"/>
              </a:ext>
            </a:extLst>
          </p:cNvPr>
          <p:cNvSpPr>
            <a:spLocks noGrp="1"/>
          </p:cNvSpPr>
          <p:nvPr>
            <p:ph type="body" sz="quarter" idx="111" hasCustomPrompt="1"/>
          </p:nvPr>
        </p:nvSpPr>
        <p:spPr>
          <a:xfrm>
            <a:off x="305992" y="4650581"/>
            <a:ext cx="7297340" cy="492919"/>
          </a:xfrm>
        </p:spPr>
        <p:txBody>
          <a:bodyPr anchor="b" anchorCtr="0">
            <a:noAutofit/>
          </a:bodyPr>
          <a:lstStyle>
            <a:lvl1pPr>
              <a:spcAft>
                <a:spcPts val="225"/>
              </a:spcAft>
              <a:buNone/>
              <a:defRPr sz="600"/>
            </a:lvl1pPr>
          </a:lstStyle>
          <a:p>
            <a:pPr lvl="0"/>
            <a:r>
              <a:rPr lang="en-US"/>
              <a:t>Footnotes</a:t>
            </a:r>
          </a:p>
        </p:txBody>
      </p:sp>
    </p:spTree>
    <p:custDataLst>
      <p:tags r:id="rId1"/>
    </p:custDataLst>
    <p:extLst>
      <p:ext uri="{BB962C8B-B14F-4D97-AF65-F5344CB8AC3E}">
        <p14:creationId xmlns:p14="http://schemas.microsoft.com/office/powerpoint/2010/main" val="1678687969"/>
      </p:ext>
    </p:extLst>
  </p:cSld>
  <p:clrMapOvr>
    <a:masterClrMapping/>
  </p:clrMapOvr>
  <p:extLst>
    <p:ext uri="{DCECCB84-F9BA-43D5-87BE-67443E8EF086}">
      <p15:sldGuideLst xmlns:p15="http://schemas.microsoft.com/office/powerpoint/2012/main">
        <p15:guide id="1" pos="1391">
          <p15:clr>
            <a:srgbClr val="A4A3A4"/>
          </p15:clr>
        </p15:guide>
        <p15:guide id="2" pos="1463">
          <p15:clr>
            <a:srgbClr val="A4A3A4"/>
          </p15:clr>
        </p15:guide>
        <p15:guide id="3" pos="2598">
          <p15:clr>
            <a:srgbClr val="A4A3A4"/>
          </p15:clr>
        </p15:guide>
        <p15:guide id="4" pos="2669">
          <p15:clr>
            <a:srgbClr val="A4A3A4"/>
          </p15:clr>
        </p15:guide>
        <p15:guide id="5" pos="3804">
          <p15:clr>
            <a:srgbClr val="A4A3A4"/>
          </p15:clr>
        </p15:guide>
        <p15:guide id="6" pos="3876">
          <p15:clr>
            <a:srgbClr val="A4A3A4"/>
          </p15:clr>
        </p15:guide>
        <p15:guide id="7" pos="5009">
          <p15:clr>
            <a:srgbClr val="A4A3A4"/>
          </p15:clr>
        </p15:guide>
        <p15:guide id="8" pos="5082">
          <p15:clr>
            <a:srgbClr val="A4A3A4"/>
          </p15:clr>
        </p15:guide>
        <p15:guide id="9" pos="6215">
          <p15:clr>
            <a:srgbClr val="A4A3A4"/>
          </p15:clr>
        </p15:guide>
        <p15:guide id="10" pos="6288">
          <p15:clr>
            <a:srgbClr val="A4A3A4"/>
          </p15:clr>
        </p15:guide>
        <p15:guide id="11" orient="horz" pos="890">
          <p15:clr>
            <a:srgbClr val="C35EA4"/>
          </p15:clr>
        </p15:guide>
        <p15:guide id="12" orient="horz" pos="981">
          <p15:clr>
            <a:srgbClr val="C35EA4"/>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slide with orange text and white logo">
    <p:spTree>
      <p:nvGrpSpPr>
        <p:cNvPr id="1" name=""/>
        <p:cNvGrpSpPr/>
        <p:nvPr/>
      </p:nvGrpSpPr>
      <p:grpSpPr>
        <a:xfrm>
          <a:off x="0" y="0"/>
          <a:ext cx="0" cy="0"/>
          <a:chOff x="0" y="0"/>
          <a:chExt cx="0" cy="0"/>
        </a:xfrm>
      </p:grpSpPr>
      <p:sp>
        <p:nvSpPr>
          <p:cNvPr id="14" name="AchtergrondBeeld"/>
          <p:cNvSpPr>
            <a:spLocks noGrp="1"/>
          </p:cNvSpPr>
          <p:nvPr>
            <p:ph type="pic" sz="quarter" idx="15" hasCustomPrompt="1"/>
          </p:nvPr>
        </p:nvSpPr>
        <p:spPr>
          <a:xfrm>
            <a:off x="0" y="0"/>
            <a:ext cx="9144000" cy="5143500"/>
          </a:xfrm>
          <a:prstGeom prst="rect">
            <a:avLst/>
          </a:prstGeom>
          <a:solidFill>
            <a:srgbClr val="3E4043">
              <a:alpha val="14902"/>
            </a:srgbClr>
          </a:solidFill>
        </p:spPr>
        <p:txBody>
          <a:bodyPr>
            <a:normAutofit/>
          </a:bodyPr>
          <a:lstStyle>
            <a:lvl1pPr marL="0" indent="0" algn="ctr">
              <a:lnSpc>
                <a:spcPct val="100000"/>
              </a:lnSpc>
              <a:buNone/>
              <a:defRPr sz="1600" baseline="0"/>
            </a:lvl1pPr>
          </a:lstStyle>
          <a:p>
            <a:r>
              <a:rPr lang="en-US" noProof="0"/>
              <a:t>Drag picture to placeholder or click icon to add</a:t>
            </a:r>
          </a:p>
        </p:txBody>
      </p:sp>
      <p:sp>
        <p:nvSpPr>
          <p:cNvPr id="12" name="Text Placeholder 11"/>
          <p:cNvSpPr>
            <a:spLocks noGrp="1"/>
          </p:cNvSpPr>
          <p:nvPr>
            <p:ph type="body" sz="quarter" idx="14" hasCustomPrompt="1"/>
          </p:nvPr>
        </p:nvSpPr>
        <p:spPr>
          <a:xfrm>
            <a:off x="576263" y="4411227"/>
            <a:ext cx="5112709" cy="490001"/>
          </a:xfrm>
          <a:prstGeom prst="rect">
            <a:avLst/>
          </a:prstGeom>
        </p:spPr>
        <p:txBody>
          <a:bodyPr lIns="0" tIns="0" rIns="0" bIns="0">
            <a:normAutofit/>
          </a:bodyPr>
          <a:lstStyle>
            <a:lvl1pPr marL="0" indent="0">
              <a:lnSpc>
                <a:spcPct val="100000"/>
              </a:lnSpc>
              <a:spcBef>
                <a:spcPts val="0"/>
              </a:spcBef>
              <a:spcAft>
                <a:spcPts val="0"/>
              </a:spcAft>
              <a:buNone/>
              <a:defRPr sz="1300">
                <a:solidFill>
                  <a:schemeClr val="bg1"/>
                </a:solidFill>
              </a:defRPr>
            </a:lvl1pPr>
            <a:lvl2pPr marL="0" indent="0">
              <a:buNone/>
              <a:defRPr sz="1000"/>
            </a:lvl2pPr>
            <a:lvl3pPr marL="0" indent="0">
              <a:buNone/>
              <a:defRPr sz="1000"/>
            </a:lvl3pPr>
            <a:lvl4pPr marL="0" indent="0">
              <a:buNone/>
              <a:defRPr sz="1000"/>
            </a:lvl4pPr>
            <a:lvl5pPr marL="0" indent="0">
              <a:buNone/>
              <a:defRPr sz="1000"/>
            </a:lvl5pPr>
          </a:lstStyle>
          <a:p>
            <a:pPr lvl="0"/>
            <a:r>
              <a:rPr lang="en-US"/>
              <a:t>Month, year</a:t>
            </a:r>
            <a:br>
              <a:rPr lang="en-US"/>
            </a:br>
            <a:r>
              <a:rPr lang="en-US"/>
              <a:t>Name presenter</a:t>
            </a:r>
          </a:p>
        </p:txBody>
      </p:sp>
      <p:sp>
        <p:nvSpPr>
          <p:cNvPr id="20" name="Title 1"/>
          <p:cNvSpPr>
            <a:spLocks noGrp="1"/>
          </p:cNvSpPr>
          <p:nvPr>
            <p:ph type="ctrTitle" hasCustomPrompt="1"/>
          </p:nvPr>
        </p:nvSpPr>
        <p:spPr>
          <a:xfrm>
            <a:off x="576263" y="1659467"/>
            <a:ext cx="5112709" cy="1744133"/>
          </a:xfrm>
          <a:prstGeom prst="rect">
            <a:avLst/>
          </a:prstGeom>
        </p:spPr>
        <p:txBody>
          <a:bodyPr lIns="0" tIns="0" rIns="0" bIns="0" anchor="t" anchorCtr="0">
            <a:normAutofit/>
          </a:bodyPr>
          <a:lstStyle>
            <a:lvl1pPr algn="l">
              <a:lnSpc>
                <a:spcPct val="100000"/>
              </a:lnSpc>
              <a:defRPr sz="3800">
                <a:solidFill>
                  <a:schemeClr val="accent2"/>
                </a:solidFill>
              </a:defRPr>
            </a:lvl1pPr>
          </a:lstStyle>
          <a:p>
            <a:r>
              <a:rPr lang="en-US" noProof="0"/>
              <a:t>Click to edit title max over 2x lines</a:t>
            </a:r>
          </a:p>
        </p:txBody>
      </p:sp>
      <p:sp>
        <p:nvSpPr>
          <p:cNvPr id="21" name="Text Placeholder 6"/>
          <p:cNvSpPr>
            <a:spLocks noGrp="1"/>
          </p:cNvSpPr>
          <p:nvPr>
            <p:ph type="body" sz="quarter" idx="16" hasCustomPrompt="1"/>
          </p:nvPr>
        </p:nvSpPr>
        <p:spPr>
          <a:xfrm>
            <a:off x="576263" y="3488267"/>
            <a:ext cx="5112709" cy="762000"/>
          </a:xfrm>
          <a:prstGeom prst="rect">
            <a:avLst/>
          </a:prstGeom>
        </p:spPr>
        <p:txBody>
          <a:bodyPr lIns="0" tIns="0" rIns="0" bIns="0">
            <a:normAutofit/>
          </a:bodyPr>
          <a:lstStyle>
            <a:lvl1pPr marL="0" indent="0">
              <a:lnSpc>
                <a:spcPct val="100000"/>
              </a:lnSpc>
              <a:buNone/>
              <a:defRPr sz="2000">
                <a:solidFill>
                  <a:srgbClr val="FF6C00"/>
                </a:solidFill>
              </a:defRPr>
            </a:lvl1pPr>
            <a:lvl2pPr marL="342900" indent="0">
              <a:lnSpc>
                <a:spcPts val="3600"/>
              </a:lnSpc>
              <a:buNone/>
              <a:defRPr sz="3000">
                <a:solidFill>
                  <a:srgbClr val="FF6C00"/>
                </a:solidFill>
              </a:defRPr>
            </a:lvl2pPr>
            <a:lvl3pPr marL="685800" indent="0">
              <a:lnSpc>
                <a:spcPts val="3600"/>
              </a:lnSpc>
              <a:buNone/>
              <a:defRPr sz="3000">
                <a:solidFill>
                  <a:srgbClr val="FF6C00"/>
                </a:solidFill>
              </a:defRPr>
            </a:lvl3pPr>
            <a:lvl4pPr marL="1028700" indent="0">
              <a:lnSpc>
                <a:spcPts val="3600"/>
              </a:lnSpc>
              <a:buNone/>
              <a:defRPr sz="3000">
                <a:solidFill>
                  <a:srgbClr val="FF6C00"/>
                </a:solidFill>
              </a:defRPr>
            </a:lvl4pPr>
            <a:lvl5pPr marL="1371600" indent="0">
              <a:lnSpc>
                <a:spcPts val="3600"/>
              </a:lnSpc>
              <a:buNone/>
              <a:defRPr sz="3000">
                <a:solidFill>
                  <a:srgbClr val="FF6C00"/>
                </a:solidFill>
              </a:defRPr>
            </a:lvl5pPr>
          </a:lstStyle>
          <a:p>
            <a:pPr lvl="0"/>
            <a:r>
              <a:rPr lang="en-US"/>
              <a:t>Subtitle</a:t>
            </a:r>
          </a:p>
        </p:txBody>
      </p:sp>
      <p:sp>
        <p:nvSpPr>
          <p:cNvPr id="8" name="Text Placeholder 9">
            <a:extLst>
              <a:ext uri="{FF2B5EF4-FFF2-40B4-BE49-F238E27FC236}">
                <a16:creationId xmlns:a16="http://schemas.microsoft.com/office/drawing/2014/main" id="{0E6E70A5-8AF3-4A7A-B204-A2BBA103534A}"/>
              </a:ext>
            </a:extLst>
          </p:cNvPr>
          <p:cNvSpPr>
            <a:spLocks noGrp="1"/>
          </p:cNvSpPr>
          <p:nvPr>
            <p:ph type="body" sz="quarter" idx="13" hasCustomPrompt="1"/>
          </p:nvPr>
        </p:nvSpPr>
        <p:spPr>
          <a:xfrm>
            <a:off x="576263" y="369888"/>
            <a:ext cx="552450" cy="609600"/>
          </a:xfrm>
          <a:prstGeom prst="rect">
            <a:avLst/>
          </a:prstGeom>
          <a:blipFill dpi="0"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a:blipFill>
        </p:spPr>
        <p:txBody>
          <a:bodyPr>
            <a:noAutofit/>
          </a:bodyPr>
          <a:lstStyle>
            <a:lvl1pPr marL="0" indent="0">
              <a:buNone/>
              <a:defRPr sz="100"/>
            </a:lvl1pPr>
          </a:lstStyle>
          <a:p>
            <a:pPr lvl="0"/>
            <a:r>
              <a:rPr lang="en-US"/>
              <a:t>.</a:t>
            </a:r>
          </a:p>
        </p:txBody>
      </p:sp>
    </p:spTree>
    <p:extLst>
      <p:ext uri="{BB962C8B-B14F-4D97-AF65-F5344CB8AC3E}">
        <p14:creationId xmlns:p14="http://schemas.microsoft.com/office/powerpoint/2010/main" val="3477043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Main title slide with subtitle">
    <p:spTree>
      <p:nvGrpSpPr>
        <p:cNvPr id="1" name=""/>
        <p:cNvGrpSpPr/>
        <p:nvPr/>
      </p:nvGrpSpPr>
      <p:grpSpPr>
        <a:xfrm>
          <a:off x="0" y="0"/>
          <a:ext cx="0" cy="0"/>
          <a:chOff x="0" y="0"/>
          <a:chExt cx="0" cy="0"/>
        </a:xfrm>
      </p:grpSpPr>
      <p:sp>
        <p:nvSpPr>
          <p:cNvPr id="18" name="Text Placeholder 11"/>
          <p:cNvSpPr>
            <a:spLocks noGrp="1"/>
          </p:cNvSpPr>
          <p:nvPr>
            <p:ph type="body" sz="quarter" idx="14" hasCustomPrompt="1"/>
          </p:nvPr>
        </p:nvSpPr>
        <p:spPr>
          <a:xfrm>
            <a:off x="576263" y="4411227"/>
            <a:ext cx="5112709" cy="490001"/>
          </a:xfrm>
          <a:prstGeom prst="rect">
            <a:avLst/>
          </a:prstGeom>
        </p:spPr>
        <p:txBody>
          <a:bodyPr lIns="0" tIns="0" rIns="0" bIns="0">
            <a:normAutofit/>
          </a:bodyPr>
          <a:lstStyle>
            <a:lvl1pPr marL="0" indent="0" algn="l">
              <a:lnSpc>
                <a:spcPct val="100000"/>
              </a:lnSpc>
              <a:spcBef>
                <a:spcPts val="0"/>
              </a:spcBef>
              <a:spcAft>
                <a:spcPts val="0"/>
              </a:spcAft>
              <a:buFont typeface="Arial" charset="0"/>
              <a:buNone/>
              <a:defRPr sz="1300"/>
            </a:lvl1pPr>
            <a:lvl2pPr marL="0" indent="0">
              <a:buNone/>
              <a:defRPr sz="1000"/>
            </a:lvl2pPr>
            <a:lvl3pPr marL="0" indent="0">
              <a:buNone/>
              <a:defRPr sz="1000"/>
            </a:lvl3pPr>
            <a:lvl4pPr marL="0" indent="0">
              <a:buNone/>
              <a:defRPr sz="1000"/>
            </a:lvl4pPr>
            <a:lvl5pPr marL="0" indent="0">
              <a:buNone/>
              <a:defRPr sz="1000"/>
            </a:lvl5pPr>
          </a:lstStyle>
          <a:p>
            <a:pPr lvl="0"/>
            <a:r>
              <a:rPr lang="en-US"/>
              <a:t>Month, year</a:t>
            </a:r>
            <a:br>
              <a:rPr lang="en-US"/>
            </a:br>
            <a:r>
              <a:rPr lang="en-US"/>
              <a:t>Name presenter</a:t>
            </a:r>
          </a:p>
        </p:txBody>
      </p:sp>
      <p:sp>
        <p:nvSpPr>
          <p:cNvPr id="8" name="Title 1"/>
          <p:cNvSpPr>
            <a:spLocks noGrp="1"/>
          </p:cNvSpPr>
          <p:nvPr>
            <p:ph type="ctrTitle" hasCustomPrompt="1"/>
          </p:nvPr>
        </p:nvSpPr>
        <p:spPr>
          <a:xfrm>
            <a:off x="576263" y="1659467"/>
            <a:ext cx="5112709" cy="1744133"/>
          </a:xfrm>
          <a:prstGeom prst="rect">
            <a:avLst/>
          </a:prstGeom>
        </p:spPr>
        <p:txBody>
          <a:bodyPr lIns="0" tIns="0" rIns="0" bIns="0" anchor="t" anchorCtr="0">
            <a:normAutofit/>
          </a:bodyPr>
          <a:lstStyle>
            <a:lvl1pPr algn="l">
              <a:lnSpc>
                <a:spcPct val="100000"/>
              </a:lnSpc>
              <a:defRPr sz="3800">
                <a:solidFill>
                  <a:schemeClr val="bg1"/>
                </a:solidFill>
              </a:defRPr>
            </a:lvl1pPr>
          </a:lstStyle>
          <a:p>
            <a:r>
              <a:rPr lang="en-US" noProof="0"/>
              <a:t>Click to edit title max over 2x lines</a:t>
            </a:r>
          </a:p>
        </p:txBody>
      </p:sp>
      <p:sp>
        <p:nvSpPr>
          <p:cNvPr id="10" name="Text Placeholder 6"/>
          <p:cNvSpPr>
            <a:spLocks noGrp="1"/>
          </p:cNvSpPr>
          <p:nvPr>
            <p:ph type="body" sz="quarter" idx="16" hasCustomPrompt="1"/>
          </p:nvPr>
        </p:nvSpPr>
        <p:spPr>
          <a:xfrm>
            <a:off x="576263" y="3488267"/>
            <a:ext cx="5112709" cy="762000"/>
          </a:xfrm>
          <a:prstGeom prst="rect">
            <a:avLst/>
          </a:prstGeom>
        </p:spPr>
        <p:txBody>
          <a:bodyPr lIns="0" tIns="0" rIns="0" bIns="0">
            <a:normAutofit/>
          </a:bodyPr>
          <a:lstStyle>
            <a:lvl1pPr marL="0" indent="0">
              <a:lnSpc>
                <a:spcPct val="100000"/>
              </a:lnSpc>
              <a:buNone/>
              <a:defRPr sz="2000">
                <a:solidFill>
                  <a:srgbClr val="FF6C00"/>
                </a:solidFill>
              </a:defRPr>
            </a:lvl1pPr>
            <a:lvl2pPr marL="342900" indent="0">
              <a:lnSpc>
                <a:spcPts val="3600"/>
              </a:lnSpc>
              <a:buNone/>
              <a:defRPr sz="3000">
                <a:solidFill>
                  <a:srgbClr val="FF6C00"/>
                </a:solidFill>
              </a:defRPr>
            </a:lvl2pPr>
            <a:lvl3pPr marL="685800" indent="0">
              <a:lnSpc>
                <a:spcPts val="3600"/>
              </a:lnSpc>
              <a:buNone/>
              <a:defRPr sz="3000">
                <a:solidFill>
                  <a:srgbClr val="FF6C00"/>
                </a:solidFill>
              </a:defRPr>
            </a:lvl3pPr>
            <a:lvl4pPr marL="1028700" indent="0">
              <a:lnSpc>
                <a:spcPts val="3600"/>
              </a:lnSpc>
              <a:buNone/>
              <a:defRPr sz="3000">
                <a:solidFill>
                  <a:srgbClr val="FF6C00"/>
                </a:solidFill>
              </a:defRPr>
            </a:lvl4pPr>
            <a:lvl5pPr marL="1371600" indent="0">
              <a:lnSpc>
                <a:spcPts val="3600"/>
              </a:lnSpc>
              <a:buNone/>
              <a:defRPr sz="3000">
                <a:solidFill>
                  <a:srgbClr val="FF6C00"/>
                </a:solidFill>
              </a:defRPr>
            </a:lvl5pPr>
          </a:lstStyle>
          <a:p>
            <a:pPr lvl="0"/>
            <a:r>
              <a:rPr lang="en-US"/>
              <a:t>Subtitle</a:t>
            </a:r>
          </a:p>
        </p:txBody>
      </p:sp>
      <p:pic>
        <p:nvPicPr>
          <p:cNvPr id="7" name="Picture 6">
            <a:extLst>
              <a:ext uri="{FF2B5EF4-FFF2-40B4-BE49-F238E27FC236}">
                <a16:creationId xmlns:a16="http://schemas.microsoft.com/office/drawing/2014/main" id="{8ED1E7E9-0B74-D54C-8C9A-067E1D0C0E9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284178" y="1283678"/>
            <a:ext cx="3859822" cy="3859822"/>
          </a:xfrm>
          <a:prstGeom prst="rect">
            <a:avLst/>
          </a:prstGeom>
        </p:spPr>
      </p:pic>
      <p:sp>
        <p:nvSpPr>
          <p:cNvPr id="9" name="Text Placeholder 9">
            <a:extLst>
              <a:ext uri="{FF2B5EF4-FFF2-40B4-BE49-F238E27FC236}">
                <a16:creationId xmlns:a16="http://schemas.microsoft.com/office/drawing/2014/main" id="{4FCEF2CD-9A3A-421B-94C9-614952CA20BC}"/>
              </a:ext>
            </a:extLst>
          </p:cNvPr>
          <p:cNvSpPr>
            <a:spLocks noGrp="1"/>
          </p:cNvSpPr>
          <p:nvPr>
            <p:ph type="body" sz="quarter" idx="13" hasCustomPrompt="1"/>
          </p:nvPr>
        </p:nvSpPr>
        <p:spPr>
          <a:xfrm>
            <a:off x="576263" y="369888"/>
            <a:ext cx="552450" cy="609600"/>
          </a:xfrm>
          <a:prstGeom prst="rect">
            <a:avLst/>
          </a:prstGeom>
          <a:blipFill dpi="0"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p:spPr>
        <p:txBody>
          <a:bodyPr>
            <a:noAutofit/>
          </a:bodyPr>
          <a:lstStyle>
            <a:lvl1pPr marL="0" indent="0">
              <a:buNone/>
              <a:defRPr sz="100"/>
            </a:lvl1pPr>
          </a:lstStyle>
          <a:p>
            <a:pPr lvl="0"/>
            <a:r>
              <a:rPr lang="en-US"/>
              <a:t>.</a:t>
            </a:r>
          </a:p>
        </p:txBody>
      </p:sp>
    </p:spTree>
    <p:extLst>
      <p:ext uri="{BB962C8B-B14F-4D97-AF65-F5344CB8AC3E}">
        <p14:creationId xmlns:p14="http://schemas.microsoft.com/office/powerpoint/2010/main" val="33392958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Section Header">
    <p:spTree>
      <p:nvGrpSpPr>
        <p:cNvPr id="1" name=""/>
        <p:cNvGrpSpPr/>
        <p:nvPr/>
      </p:nvGrpSpPr>
      <p:grpSpPr>
        <a:xfrm>
          <a:off x="0" y="0"/>
          <a:ext cx="0" cy="0"/>
          <a:chOff x="0" y="0"/>
          <a:chExt cx="0" cy="0"/>
        </a:xfrm>
      </p:grpSpPr>
      <p:sp>
        <p:nvSpPr>
          <p:cNvPr id="7" name="Text Placeholder 6"/>
          <p:cNvSpPr>
            <a:spLocks noGrp="1"/>
          </p:cNvSpPr>
          <p:nvPr>
            <p:ph type="body" sz="quarter" idx="15" hasCustomPrompt="1"/>
          </p:nvPr>
        </p:nvSpPr>
        <p:spPr>
          <a:xfrm>
            <a:off x="576264" y="1063626"/>
            <a:ext cx="7991474" cy="1565274"/>
          </a:xfrm>
          <a:prstGeom prst="rect">
            <a:avLst/>
          </a:prstGeom>
        </p:spPr>
        <p:txBody>
          <a:bodyPr anchor="b">
            <a:noAutofit/>
          </a:bodyPr>
          <a:lstStyle>
            <a:lvl1pPr marL="0" indent="0" algn="ctr">
              <a:lnSpc>
                <a:spcPct val="100000"/>
              </a:lnSpc>
              <a:buNone/>
              <a:defRPr sz="4000">
                <a:solidFill>
                  <a:schemeClr val="bg1"/>
                </a:solidFill>
              </a:defRPr>
            </a:lvl1pPr>
            <a:lvl2pPr marL="342900" indent="0">
              <a:lnSpc>
                <a:spcPts val="3600"/>
              </a:lnSpc>
              <a:buNone/>
              <a:defRPr sz="3000">
                <a:solidFill>
                  <a:srgbClr val="FF6C00"/>
                </a:solidFill>
              </a:defRPr>
            </a:lvl2pPr>
            <a:lvl3pPr marL="685800" indent="0">
              <a:lnSpc>
                <a:spcPts val="3600"/>
              </a:lnSpc>
              <a:buNone/>
              <a:defRPr sz="3000">
                <a:solidFill>
                  <a:srgbClr val="FF6C00"/>
                </a:solidFill>
              </a:defRPr>
            </a:lvl3pPr>
            <a:lvl4pPr marL="1028700" indent="0">
              <a:lnSpc>
                <a:spcPts val="3600"/>
              </a:lnSpc>
              <a:buNone/>
              <a:defRPr sz="3000">
                <a:solidFill>
                  <a:srgbClr val="FF6C00"/>
                </a:solidFill>
              </a:defRPr>
            </a:lvl4pPr>
            <a:lvl5pPr marL="1371600" indent="0">
              <a:lnSpc>
                <a:spcPts val="3600"/>
              </a:lnSpc>
              <a:buNone/>
              <a:defRPr sz="3000">
                <a:solidFill>
                  <a:srgbClr val="FF6C00"/>
                </a:solidFill>
              </a:defRPr>
            </a:lvl5pPr>
          </a:lstStyle>
          <a:p>
            <a:pPr lvl="0"/>
            <a:r>
              <a:rPr lang="en-US"/>
              <a:t>Click to edit title</a:t>
            </a:r>
            <a:br>
              <a:rPr lang="en-US"/>
            </a:br>
            <a:r>
              <a:rPr lang="en-US"/>
              <a:t>max over 2 lines</a:t>
            </a:r>
          </a:p>
        </p:txBody>
      </p:sp>
      <p:sp>
        <p:nvSpPr>
          <p:cNvPr id="9" name="Title 1"/>
          <p:cNvSpPr>
            <a:spLocks noGrp="1"/>
          </p:cNvSpPr>
          <p:nvPr>
            <p:ph type="title" hasCustomPrompt="1"/>
          </p:nvPr>
        </p:nvSpPr>
        <p:spPr>
          <a:xfrm>
            <a:off x="576264" y="2641599"/>
            <a:ext cx="7991474" cy="660401"/>
          </a:xfrm>
        </p:spPr>
        <p:txBody>
          <a:bodyPr anchor="t">
            <a:noAutofit/>
          </a:bodyPr>
          <a:lstStyle>
            <a:lvl1pPr algn="ctr">
              <a:lnSpc>
                <a:spcPct val="100000"/>
              </a:lnSpc>
              <a:defRPr sz="2000">
                <a:solidFill>
                  <a:schemeClr val="accent2"/>
                </a:solidFill>
              </a:defRPr>
            </a:lvl1pPr>
          </a:lstStyle>
          <a:p>
            <a:r>
              <a:rPr lang="en-US"/>
              <a:t>Subtitle</a:t>
            </a:r>
          </a:p>
        </p:txBody>
      </p:sp>
      <p:sp>
        <p:nvSpPr>
          <p:cNvPr id="2" name="Date Placeholder 1">
            <a:extLst>
              <a:ext uri="{FF2B5EF4-FFF2-40B4-BE49-F238E27FC236}">
                <a16:creationId xmlns:a16="http://schemas.microsoft.com/office/drawing/2014/main" id="{BA6EA6FA-95FE-4F8F-85EC-1FAC96E3B7C1}"/>
              </a:ext>
            </a:extLst>
          </p:cNvPr>
          <p:cNvSpPr>
            <a:spLocks noGrp="1"/>
          </p:cNvSpPr>
          <p:nvPr>
            <p:ph type="dt" sz="half" idx="16"/>
          </p:nvPr>
        </p:nvSpPr>
        <p:spPr/>
        <p:txBody>
          <a:bodyPr/>
          <a:lstStyle/>
          <a:p>
            <a:endParaRPr lang="en-US"/>
          </a:p>
        </p:txBody>
      </p:sp>
      <p:sp>
        <p:nvSpPr>
          <p:cNvPr id="3" name="Footer Placeholder 2">
            <a:extLst>
              <a:ext uri="{FF2B5EF4-FFF2-40B4-BE49-F238E27FC236}">
                <a16:creationId xmlns:a16="http://schemas.microsoft.com/office/drawing/2014/main" id="{5A310452-B107-48F7-82C4-83CEEEAF2C79}"/>
              </a:ext>
            </a:extLst>
          </p:cNvPr>
          <p:cNvSpPr>
            <a:spLocks noGrp="1"/>
          </p:cNvSpPr>
          <p:nvPr>
            <p:ph type="ftr" sz="quarter" idx="17"/>
          </p:nvPr>
        </p:nvSpPr>
        <p:spPr/>
        <p:txBody>
          <a:bodyPr/>
          <a:lstStyle/>
          <a:p>
            <a:endParaRPr lang="en-US"/>
          </a:p>
        </p:txBody>
      </p:sp>
      <p:sp>
        <p:nvSpPr>
          <p:cNvPr id="4" name="Slide Number Placeholder 3">
            <a:extLst>
              <a:ext uri="{FF2B5EF4-FFF2-40B4-BE49-F238E27FC236}">
                <a16:creationId xmlns:a16="http://schemas.microsoft.com/office/drawing/2014/main" id="{02B5289F-FA18-43F2-8D12-2C70CDD7C8F0}"/>
              </a:ext>
            </a:extLst>
          </p:cNvPr>
          <p:cNvSpPr>
            <a:spLocks noGrp="1"/>
          </p:cNvSpPr>
          <p:nvPr>
            <p:ph type="sldNum" sz="quarter" idx="18"/>
          </p:nvPr>
        </p:nvSpPr>
        <p:spPr/>
        <p:txBody>
          <a:bodyPr/>
          <a:lstStyle/>
          <a:p>
            <a:fld id="{82F89014-7F8D-47C1-8D79-17A715C9D2BB}" type="slidenum">
              <a:rPr lang="en-US" smtClean="0"/>
              <a:pPr/>
              <a:t>‹#›</a:t>
            </a:fld>
            <a:endParaRPr lang="en-US"/>
          </a:p>
        </p:txBody>
      </p:sp>
      <p:pic>
        <p:nvPicPr>
          <p:cNvPr id="34" name="Graphic 33">
            <a:extLst>
              <a:ext uri="{FF2B5EF4-FFF2-40B4-BE49-F238E27FC236}">
                <a16:creationId xmlns:a16="http://schemas.microsoft.com/office/drawing/2014/main" id="{9B5CBCDE-5E13-4C2D-BD2B-A7F04116F64B}"/>
              </a:ext>
            </a:extLst>
          </p:cNvPr>
          <p:cNvPicPr>
            <a:picLocks noChangeAspect="1"/>
          </p:cNvPicPr>
          <p:nvPr userDrawn="1"/>
        </p:nvPicPr>
        <p:blipFill rotWithShape="1">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t="35181"/>
          <a:stretch/>
        </p:blipFill>
        <p:spPr>
          <a:xfrm>
            <a:off x="0" y="-1"/>
            <a:ext cx="9144000" cy="797661"/>
          </a:xfrm>
          <a:prstGeom prst="rect">
            <a:avLst/>
          </a:prstGeom>
        </p:spPr>
      </p:pic>
    </p:spTree>
    <p:extLst>
      <p:ext uri="{BB962C8B-B14F-4D97-AF65-F5344CB8AC3E}">
        <p14:creationId xmlns:p14="http://schemas.microsoft.com/office/powerpoint/2010/main" val="2061815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8" name="Text Placeholder 1"/>
          <p:cNvSpPr>
            <a:spLocks noGrp="1"/>
          </p:cNvSpPr>
          <p:nvPr>
            <p:ph type="body" sz="quarter" idx="13"/>
          </p:nvPr>
        </p:nvSpPr>
        <p:spPr>
          <a:xfrm>
            <a:off x="576262" y="835025"/>
            <a:ext cx="7991475" cy="3897313"/>
          </a:xfrm>
          <a:prstGeom prst="rect">
            <a:avLst/>
          </a:prstGeom>
        </p:spPr>
        <p:txBody>
          <a:bodyPr vert="horz" lIns="0" tIns="0" rIns="0" bIns="0" rtlCol="0">
            <a:normAutofit/>
          </a:bodyPr>
          <a:lstStyle>
            <a:lvl1pPr>
              <a:defRPr lang="en-GB" dirty="0"/>
            </a:lvl1pPr>
          </a:lstStyle>
          <a:p>
            <a:pPr marL="285750" lvl="0" indent="-285750">
              <a:lnSpc>
                <a:spcPct val="100000"/>
              </a:lnSpc>
            </a:pPr>
            <a:r>
              <a:rPr lang="en-US"/>
              <a:t>Click to edit Master text styles</a:t>
            </a:r>
          </a:p>
        </p:txBody>
      </p:sp>
      <p:sp>
        <p:nvSpPr>
          <p:cNvPr id="4" name="Titel 3">
            <a:extLst>
              <a:ext uri="{FF2B5EF4-FFF2-40B4-BE49-F238E27FC236}">
                <a16:creationId xmlns:a16="http://schemas.microsoft.com/office/drawing/2014/main" id="{70D682A7-E09E-481B-B790-3AF34F8C4EF7}"/>
              </a:ext>
            </a:extLst>
          </p:cNvPr>
          <p:cNvSpPr>
            <a:spLocks noGrp="1"/>
          </p:cNvSpPr>
          <p:nvPr>
            <p:ph type="title" hasCustomPrompt="1"/>
          </p:nvPr>
        </p:nvSpPr>
        <p:spPr/>
        <p:txBody>
          <a:bodyPr/>
          <a:lstStyle>
            <a:lvl1pPr>
              <a:defRPr/>
            </a:lvl1pPr>
          </a:lstStyle>
          <a:p>
            <a:r>
              <a:rPr lang="en-US"/>
              <a:t>Agenda</a:t>
            </a:r>
          </a:p>
        </p:txBody>
      </p:sp>
      <p:sp>
        <p:nvSpPr>
          <p:cNvPr id="2" name="Date Placeholder 1">
            <a:extLst>
              <a:ext uri="{FF2B5EF4-FFF2-40B4-BE49-F238E27FC236}">
                <a16:creationId xmlns:a16="http://schemas.microsoft.com/office/drawing/2014/main" id="{183A9B50-46B5-4E97-BF86-927797BF349C}"/>
              </a:ext>
            </a:extLst>
          </p:cNvPr>
          <p:cNvSpPr>
            <a:spLocks noGrp="1"/>
          </p:cNvSpPr>
          <p:nvPr>
            <p:ph type="dt" sz="half" idx="14"/>
          </p:nvPr>
        </p:nvSpPr>
        <p:spPr/>
        <p:txBody>
          <a:bodyPr/>
          <a:lstStyle/>
          <a:p>
            <a:endParaRPr lang="en-US"/>
          </a:p>
        </p:txBody>
      </p:sp>
      <p:sp>
        <p:nvSpPr>
          <p:cNvPr id="7" name="Footer Placeholder 6">
            <a:extLst>
              <a:ext uri="{FF2B5EF4-FFF2-40B4-BE49-F238E27FC236}">
                <a16:creationId xmlns:a16="http://schemas.microsoft.com/office/drawing/2014/main" id="{F1E6D825-B685-43C9-80D2-C60FD7D07855}"/>
              </a:ext>
            </a:extLst>
          </p:cNvPr>
          <p:cNvSpPr>
            <a:spLocks noGrp="1"/>
          </p:cNvSpPr>
          <p:nvPr>
            <p:ph type="ftr" sz="quarter" idx="15"/>
          </p:nvPr>
        </p:nvSpPr>
        <p:spPr/>
        <p:txBody>
          <a:bodyPr/>
          <a:lstStyle/>
          <a:p>
            <a:endParaRPr lang="en-US"/>
          </a:p>
        </p:txBody>
      </p:sp>
      <p:sp>
        <p:nvSpPr>
          <p:cNvPr id="8" name="Slide Number Placeholder 7">
            <a:extLst>
              <a:ext uri="{FF2B5EF4-FFF2-40B4-BE49-F238E27FC236}">
                <a16:creationId xmlns:a16="http://schemas.microsoft.com/office/drawing/2014/main" id="{BB9D7424-FFC1-4F16-B297-C0AF041229F5}"/>
              </a:ext>
            </a:extLst>
          </p:cNvPr>
          <p:cNvSpPr>
            <a:spLocks noGrp="1"/>
          </p:cNvSpPr>
          <p:nvPr>
            <p:ph type="sldNum" sz="quarter" idx="16"/>
          </p:nvPr>
        </p:nvSpPr>
        <p:spPr/>
        <p:txBody>
          <a:bodyPr/>
          <a:lstStyle/>
          <a:p>
            <a:fld id="{82F89014-7F8D-47C1-8D79-17A715C9D2BB}" type="slidenum">
              <a:rPr lang="en-US" smtClean="0"/>
              <a:pPr/>
              <a:t>‹#›</a:t>
            </a:fld>
            <a:endParaRPr lang="en-US"/>
          </a:p>
        </p:txBody>
      </p:sp>
    </p:spTree>
    <p:extLst>
      <p:ext uri="{BB962C8B-B14F-4D97-AF65-F5344CB8AC3E}">
        <p14:creationId xmlns:p14="http://schemas.microsoft.com/office/powerpoint/2010/main" val="8919560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7" name="Titel 6">
            <a:extLst>
              <a:ext uri="{FF2B5EF4-FFF2-40B4-BE49-F238E27FC236}">
                <a16:creationId xmlns:a16="http://schemas.microsoft.com/office/drawing/2014/main" id="{CC9CF60C-F237-4C35-B5B9-DCAC15891EE3}"/>
              </a:ext>
            </a:extLst>
          </p:cNvPr>
          <p:cNvSpPr>
            <a:spLocks noGrp="1"/>
          </p:cNvSpPr>
          <p:nvPr>
            <p:ph type="title"/>
          </p:nvPr>
        </p:nvSpPr>
        <p:spPr/>
        <p:txBody>
          <a:bodyPr/>
          <a:lstStyle>
            <a:lvl1pPr>
              <a:defRPr/>
            </a:lvl1pPr>
          </a:lstStyle>
          <a:p>
            <a:endParaRPr lang="en-US"/>
          </a:p>
        </p:txBody>
      </p:sp>
      <p:sp>
        <p:nvSpPr>
          <p:cNvPr id="3" name="Date Placeholder 2">
            <a:extLst>
              <a:ext uri="{FF2B5EF4-FFF2-40B4-BE49-F238E27FC236}">
                <a16:creationId xmlns:a16="http://schemas.microsoft.com/office/drawing/2014/main" id="{5249DBEF-F615-45A1-AA51-C34CD01BC994}"/>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0443A0FA-AB68-49F8-A8DA-E9F3A2F1B80A}"/>
              </a:ext>
            </a:extLst>
          </p:cNvPr>
          <p:cNvSpPr>
            <a:spLocks noGrp="1"/>
          </p:cNvSpPr>
          <p:nvPr>
            <p:ph type="ftr" sz="quarter" idx="11"/>
          </p:nvPr>
        </p:nvSpPr>
        <p:spPr/>
        <p:txBody>
          <a:bodyPr/>
          <a:lstStyle/>
          <a:p>
            <a:endParaRPr lang="en-US"/>
          </a:p>
        </p:txBody>
      </p:sp>
      <p:sp>
        <p:nvSpPr>
          <p:cNvPr id="8" name="Slide Number Placeholder 7">
            <a:extLst>
              <a:ext uri="{FF2B5EF4-FFF2-40B4-BE49-F238E27FC236}">
                <a16:creationId xmlns:a16="http://schemas.microsoft.com/office/drawing/2014/main" id="{E1F4F1C2-2D04-4080-9FD1-F04C6A8525E5}"/>
              </a:ext>
            </a:extLst>
          </p:cNvPr>
          <p:cNvSpPr>
            <a:spLocks noGrp="1"/>
          </p:cNvSpPr>
          <p:nvPr>
            <p:ph type="sldNum" sz="quarter" idx="12"/>
          </p:nvPr>
        </p:nvSpPr>
        <p:spPr/>
        <p:txBody>
          <a:bodyPr/>
          <a:lstStyle/>
          <a:p>
            <a:fld id="{82F89014-7F8D-47C1-8D79-17A715C9D2BB}" type="slidenum">
              <a:rPr lang="en-US" smtClean="0"/>
              <a:pPr/>
              <a:t>‹#›</a:t>
            </a:fld>
            <a:endParaRPr lang="en-US"/>
          </a:p>
        </p:txBody>
      </p:sp>
    </p:spTree>
    <p:extLst>
      <p:ext uri="{BB962C8B-B14F-4D97-AF65-F5344CB8AC3E}">
        <p14:creationId xmlns:p14="http://schemas.microsoft.com/office/powerpoint/2010/main" val="11821468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11" name="Text Placeholder 8"/>
          <p:cNvSpPr>
            <a:spLocks noGrp="1"/>
          </p:cNvSpPr>
          <p:nvPr>
            <p:ph type="body" sz="quarter" idx="13" hasCustomPrompt="1"/>
          </p:nvPr>
        </p:nvSpPr>
        <p:spPr>
          <a:xfrm>
            <a:off x="576263" y="835026"/>
            <a:ext cx="7991475" cy="3897312"/>
          </a:xfrm>
          <a:prstGeom prst="rect">
            <a:avLst/>
          </a:prstGeom>
        </p:spPr>
        <p:txBody>
          <a:bodyPr>
            <a:normAutofit/>
          </a:bodyPr>
          <a:lstStyle>
            <a:lvl1pPr marL="0" indent="0">
              <a:lnSpc>
                <a:spcPct val="100000"/>
              </a:lnSpc>
              <a:buFont typeface="Arial" charset="0"/>
              <a:buNone/>
              <a:defRPr sz="1800" b="0"/>
            </a:lvl1pPr>
            <a:lvl2pPr marL="360363" indent="-360363">
              <a:lnSpc>
                <a:spcPct val="100000"/>
              </a:lnSpc>
              <a:buFont typeface="+mj-lt"/>
              <a:buAutoNum type="arabicPeriod"/>
              <a:defRPr sz="1600" b="0"/>
            </a:lvl2pPr>
            <a:lvl3pPr marL="365125" indent="0">
              <a:lnSpc>
                <a:spcPct val="100000"/>
              </a:lnSpc>
              <a:buFont typeface="Arial" charset="0"/>
              <a:buNone/>
              <a:defRPr sz="1600" b="0"/>
            </a:lvl3pPr>
            <a:lvl4pPr marL="549275" indent="0">
              <a:lnSpc>
                <a:spcPct val="100000"/>
              </a:lnSpc>
              <a:buNone/>
              <a:tabLst/>
              <a:defRPr sz="1600" b="0"/>
            </a:lvl4pPr>
            <a:lvl5pPr marL="725488" indent="0">
              <a:lnSpc>
                <a:spcPct val="100000"/>
              </a:lnSpc>
              <a:buFont typeface="Arial" charset="0"/>
              <a:buNone/>
              <a:defRPr sz="1600" b="0" baseline="0"/>
            </a:lvl5pPr>
          </a:lstStyle>
          <a:p>
            <a:pPr lvl="0"/>
            <a:r>
              <a:rPr lang="en-US"/>
              <a:t>Click to add text</a:t>
            </a:r>
          </a:p>
        </p:txBody>
      </p:sp>
      <p:sp>
        <p:nvSpPr>
          <p:cNvPr id="4" name="Titel 3">
            <a:extLst>
              <a:ext uri="{FF2B5EF4-FFF2-40B4-BE49-F238E27FC236}">
                <a16:creationId xmlns:a16="http://schemas.microsoft.com/office/drawing/2014/main" id="{1C4B0388-7C7E-45C3-A6E3-3E637FAB215F}"/>
              </a:ext>
            </a:extLst>
          </p:cNvPr>
          <p:cNvSpPr>
            <a:spLocks noGrp="1"/>
          </p:cNvSpPr>
          <p:nvPr>
            <p:ph type="title"/>
          </p:nvPr>
        </p:nvSpPr>
        <p:spPr/>
        <p:txBody>
          <a:bodyPr/>
          <a:lstStyle>
            <a:lvl1pPr>
              <a:defRPr/>
            </a:lvl1pPr>
          </a:lstStyle>
          <a:p>
            <a:endParaRPr lang="en-US"/>
          </a:p>
        </p:txBody>
      </p:sp>
      <p:sp>
        <p:nvSpPr>
          <p:cNvPr id="3" name="Date Placeholder 2">
            <a:extLst>
              <a:ext uri="{FF2B5EF4-FFF2-40B4-BE49-F238E27FC236}">
                <a16:creationId xmlns:a16="http://schemas.microsoft.com/office/drawing/2014/main" id="{CDC33F9F-6CBB-499E-A399-F579A1C082A4}"/>
              </a:ext>
            </a:extLst>
          </p:cNvPr>
          <p:cNvSpPr>
            <a:spLocks noGrp="1"/>
          </p:cNvSpPr>
          <p:nvPr>
            <p:ph type="dt" sz="half" idx="14"/>
          </p:nvPr>
        </p:nvSpPr>
        <p:spPr/>
        <p:txBody>
          <a:bodyPr/>
          <a:lstStyle/>
          <a:p>
            <a:endParaRPr lang="en-US"/>
          </a:p>
        </p:txBody>
      </p:sp>
      <p:sp>
        <p:nvSpPr>
          <p:cNvPr id="5" name="Footer Placeholder 4">
            <a:extLst>
              <a:ext uri="{FF2B5EF4-FFF2-40B4-BE49-F238E27FC236}">
                <a16:creationId xmlns:a16="http://schemas.microsoft.com/office/drawing/2014/main" id="{475B278D-E37B-46DC-954C-589B0EF3EA41}"/>
              </a:ext>
            </a:extLst>
          </p:cNvPr>
          <p:cNvSpPr>
            <a:spLocks noGrp="1"/>
          </p:cNvSpPr>
          <p:nvPr>
            <p:ph type="ftr" sz="quarter" idx="15"/>
          </p:nvPr>
        </p:nvSpPr>
        <p:spPr/>
        <p:txBody>
          <a:bodyPr/>
          <a:lstStyle/>
          <a:p>
            <a:endParaRPr lang="en-US"/>
          </a:p>
        </p:txBody>
      </p:sp>
      <p:sp>
        <p:nvSpPr>
          <p:cNvPr id="6" name="Slide Number Placeholder 5">
            <a:extLst>
              <a:ext uri="{FF2B5EF4-FFF2-40B4-BE49-F238E27FC236}">
                <a16:creationId xmlns:a16="http://schemas.microsoft.com/office/drawing/2014/main" id="{14826578-F514-4D23-8B3F-F3016B7CA922}"/>
              </a:ext>
            </a:extLst>
          </p:cNvPr>
          <p:cNvSpPr>
            <a:spLocks noGrp="1"/>
          </p:cNvSpPr>
          <p:nvPr>
            <p:ph type="sldNum" sz="quarter" idx="16"/>
          </p:nvPr>
        </p:nvSpPr>
        <p:spPr/>
        <p:txBody>
          <a:bodyPr/>
          <a:lstStyle/>
          <a:p>
            <a:fld id="{82F89014-7F8D-47C1-8D79-17A715C9D2BB}" type="slidenum">
              <a:rPr lang="en-US" smtClean="0"/>
              <a:pPr/>
              <a:t>‹#›</a:t>
            </a:fld>
            <a:endParaRPr lang="en-US"/>
          </a:p>
        </p:txBody>
      </p:sp>
    </p:spTree>
    <p:extLst>
      <p:ext uri="{BB962C8B-B14F-4D97-AF65-F5344CB8AC3E}">
        <p14:creationId xmlns:p14="http://schemas.microsoft.com/office/powerpoint/2010/main" val="29723464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nd bullets">
    <p:spTree>
      <p:nvGrpSpPr>
        <p:cNvPr id="1" name=""/>
        <p:cNvGrpSpPr/>
        <p:nvPr/>
      </p:nvGrpSpPr>
      <p:grpSpPr>
        <a:xfrm>
          <a:off x="0" y="0"/>
          <a:ext cx="0" cy="0"/>
          <a:chOff x="0" y="0"/>
          <a:chExt cx="0" cy="0"/>
        </a:xfrm>
      </p:grpSpPr>
      <p:sp>
        <p:nvSpPr>
          <p:cNvPr id="14" name="Content Placeholder 2"/>
          <p:cNvSpPr>
            <a:spLocks noGrp="1"/>
          </p:cNvSpPr>
          <p:nvPr>
            <p:ph sz="quarter" idx="16" hasCustomPrompt="1"/>
          </p:nvPr>
        </p:nvSpPr>
        <p:spPr>
          <a:xfrm>
            <a:off x="576263" y="835025"/>
            <a:ext cx="7991475" cy="3897313"/>
          </a:xfrm>
          <a:prstGeom prst="rect">
            <a:avLst/>
          </a:prstGeo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el 2">
            <a:extLst>
              <a:ext uri="{FF2B5EF4-FFF2-40B4-BE49-F238E27FC236}">
                <a16:creationId xmlns:a16="http://schemas.microsoft.com/office/drawing/2014/main" id="{90FE40DE-7E7D-4146-AB2D-5551E7E7415C}"/>
              </a:ext>
            </a:extLst>
          </p:cNvPr>
          <p:cNvSpPr>
            <a:spLocks noGrp="1"/>
          </p:cNvSpPr>
          <p:nvPr>
            <p:ph type="title"/>
          </p:nvPr>
        </p:nvSpPr>
        <p:spPr/>
        <p:txBody>
          <a:bodyPr/>
          <a:lstStyle>
            <a:lvl1pPr>
              <a:defRPr/>
            </a:lvl1pPr>
          </a:lstStyle>
          <a:p>
            <a:endParaRPr lang="en-US"/>
          </a:p>
        </p:txBody>
      </p:sp>
      <p:sp>
        <p:nvSpPr>
          <p:cNvPr id="4" name="Date Placeholder 3">
            <a:extLst>
              <a:ext uri="{FF2B5EF4-FFF2-40B4-BE49-F238E27FC236}">
                <a16:creationId xmlns:a16="http://schemas.microsoft.com/office/drawing/2014/main" id="{0EB1770B-7A94-4844-AD38-CF8FB3080003}"/>
              </a:ext>
            </a:extLst>
          </p:cNvPr>
          <p:cNvSpPr>
            <a:spLocks noGrp="1"/>
          </p:cNvSpPr>
          <p:nvPr>
            <p:ph type="dt" sz="half" idx="17"/>
          </p:nvPr>
        </p:nvSpPr>
        <p:spPr/>
        <p:txBody>
          <a:bodyPr/>
          <a:lstStyle/>
          <a:p>
            <a:endParaRPr lang="en-US"/>
          </a:p>
        </p:txBody>
      </p:sp>
      <p:sp>
        <p:nvSpPr>
          <p:cNvPr id="5" name="Footer Placeholder 4">
            <a:extLst>
              <a:ext uri="{FF2B5EF4-FFF2-40B4-BE49-F238E27FC236}">
                <a16:creationId xmlns:a16="http://schemas.microsoft.com/office/drawing/2014/main" id="{48F74F79-D68A-45F4-B9C7-F1CCDF9519A6}"/>
              </a:ext>
            </a:extLst>
          </p:cNvPr>
          <p:cNvSpPr>
            <a:spLocks noGrp="1"/>
          </p:cNvSpPr>
          <p:nvPr>
            <p:ph type="ftr" sz="quarter" idx="18"/>
          </p:nvPr>
        </p:nvSpPr>
        <p:spPr/>
        <p:txBody>
          <a:bodyPr/>
          <a:lstStyle/>
          <a:p>
            <a:endParaRPr lang="en-US"/>
          </a:p>
        </p:txBody>
      </p:sp>
      <p:sp>
        <p:nvSpPr>
          <p:cNvPr id="6" name="Slide Number Placeholder 5">
            <a:extLst>
              <a:ext uri="{FF2B5EF4-FFF2-40B4-BE49-F238E27FC236}">
                <a16:creationId xmlns:a16="http://schemas.microsoft.com/office/drawing/2014/main" id="{B6356A03-20E1-4E11-AF69-2080BD58C145}"/>
              </a:ext>
            </a:extLst>
          </p:cNvPr>
          <p:cNvSpPr>
            <a:spLocks noGrp="1"/>
          </p:cNvSpPr>
          <p:nvPr>
            <p:ph type="sldNum" sz="quarter" idx="19"/>
          </p:nvPr>
        </p:nvSpPr>
        <p:spPr/>
        <p:txBody>
          <a:bodyPr/>
          <a:lstStyle/>
          <a:p>
            <a:fld id="{82F89014-7F8D-47C1-8D79-17A715C9D2BB}" type="slidenum">
              <a:rPr lang="en-US" smtClean="0"/>
              <a:pPr/>
              <a:t>‹#›</a:t>
            </a:fld>
            <a:endParaRPr lang="en-US"/>
          </a:p>
        </p:txBody>
      </p:sp>
    </p:spTree>
    <p:extLst>
      <p:ext uri="{BB962C8B-B14F-4D97-AF65-F5344CB8AC3E}">
        <p14:creationId xmlns:p14="http://schemas.microsoft.com/office/powerpoint/2010/main" val="1425979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nd text two columns">
    <p:spTree>
      <p:nvGrpSpPr>
        <p:cNvPr id="1" name=""/>
        <p:cNvGrpSpPr/>
        <p:nvPr/>
      </p:nvGrpSpPr>
      <p:grpSpPr>
        <a:xfrm>
          <a:off x="0" y="0"/>
          <a:ext cx="0" cy="0"/>
          <a:chOff x="0" y="0"/>
          <a:chExt cx="0" cy="0"/>
        </a:xfrm>
      </p:grpSpPr>
      <p:sp>
        <p:nvSpPr>
          <p:cNvPr id="20" name="Text Placeholder 8"/>
          <p:cNvSpPr>
            <a:spLocks noGrp="1"/>
          </p:cNvSpPr>
          <p:nvPr>
            <p:ph type="body" sz="quarter" idx="23" hasCustomPrompt="1"/>
          </p:nvPr>
        </p:nvSpPr>
        <p:spPr>
          <a:xfrm>
            <a:off x="4859338" y="835026"/>
            <a:ext cx="3708400" cy="3898800"/>
          </a:xfrm>
          <a:prstGeom prst="rect">
            <a:avLst/>
          </a:prstGeom>
        </p:spPr>
        <p:txBody>
          <a:bodyPr>
            <a:normAutofit/>
          </a:bodyPr>
          <a:lstStyle>
            <a:lvl1pPr marL="0" indent="0">
              <a:lnSpc>
                <a:spcPct val="100000"/>
              </a:lnSpc>
              <a:buFont typeface="Arial" charset="0"/>
              <a:buNone/>
              <a:defRPr sz="1600" b="0" baseline="0"/>
            </a:lvl1pPr>
            <a:lvl2pPr marL="360363" indent="-360363">
              <a:lnSpc>
                <a:spcPct val="100000"/>
              </a:lnSpc>
              <a:buFont typeface="+mj-lt"/>
              <a:buAutoNum type="arabicPeriod"/>
              <a:defRPr sz="1600" b="0"/>
            </a:lvl2pPr>
            <a:lvl3pPr marL="365125" indent="0">
              <a:lnSpc>
                <a:spcPct val="100000"/>
              </a:lnSpc>
              <a:buFont typeface="Arial" charset="0"/>
              <a:buNone/>
              <a:defRPr sz="1600" b="0"/>
            </a:lvl3pPr>
            <a:lvl4pPr marL="549275" indent="0">
              <a:lnSpc>
                <a:spcPct val="100000"/>
              </a:lnSpc>
              <a:buNone/>
              <a:tabLst/>
              <a:defRPr sz="1600" b="0"/>
            </a:lvl4pPr>
            <a:lvl5pPr marL="725488" indent="0">
              <a:lnSpc>
                <a:spcPct val="100000"/>
              </a:lnSpc>
              <a:buFont typeface="Arial" charset="0"/>
              <a:buNone/>
              <a:defRPr sz="1600" b="0" baseline="0"/>
            </a:lvl5pPr>
          </a:lstStyle>
          <a:p>
            <a:pPr lvl="0"/>
            <a:r>
              <a:rPr lang="en-US"/>
              <a:t>Click to add text</a:t>
            </a:r>
          </a:p>
        </p:txBody>
      </p:sp>
      <p:sp>
        <p:nvSpPr>
          <p:cNvPr id="23" name="Text Placeholder 8"/>
          <p:cNvSpPr>
            <a:spLocks noGrp="1"/>
          </p:cNvSpPr>
          <p:nvPr>
            <p:ph type="body" sz="quarter" idx="24" hasCustomPrompt="1"/>
          </p:nvPr>
        </p:nvSpPr>
        <p:spPr>
          <a:xfrm>
            <a:off x="576264" y="835025"/>
            <a:ext cx="3708400" cy="3898800"/>
          </a:xfrm>
          <a:prstGeom prst="rect">
            <a:avLst/>
          </a:prstGeom>
        </p:spPr>
        <p:txBody>
          <a:bodyPr>
            <a:normAutofit/>
          </a:bodyPr>
          <a:lstStyle>
            <a:lvl1pPr marL="0" indent="0">
              <a:lnSpc>
                <a:spcPct val="100000"/>
              </a:lnSpc>
              <a:buFont typeface="Arial" charset="0"/>
              <a:buNone/>
              <a:defRPr sz="1600" b="0"/>
            </a:lvl1pPr>
            <a:lvl2pPr marL="360363" indent="-360363">
              <a:lnSpc>
                <a:spcPct val="100000"/>
              </a:lnSpc>
              <a:buFont typeface="+mj-lt"/>
              <a:buAutoNum type="arabicPeriod"/>
              <a:defRPr sz="1600" b="0"/>
            </a:lvl2pPr>
            <a:lvl3pPr marL="365125" indent="0">
              <a:lnSpc>
                <a:spcPct val="100000"/>
              </a:lnSpc>
              <a:buFont typeface="Arial" charset="0"/>
              <a:buNone/>
              <a:defRPr sz="1600" b="0"/>
            </a:lvl3pPr>
            <a:lvl4pPr marL="549275" indent="0">
              <a:lnSpc>
                <a:spcPct val="100000"/>
              </a:lnSpc>
              <a:buNone/>
              <a:tabLst/>
              <a:defRPr sz="1600" b="0"/>
            </a:lvl4pPr>
            <a:lvl5pPr marL="725488" indent="0">
              <a:lnSpc>
                <a:spcPct val="100000"/>
              </a:lnSpc>
              <a:buFont typeface="Arial" charset="0"/>
              <a:buNone/>
              <a:defRPr sz="1600" b="0" baseline="0"/>
            </a:lvl5pPr>
          </a:lstStyle>
          <a:p>
            <a:pPr lvl="0"/>
            <a:r>
              <a:rPr lang="en-US"/>
              <a:t>Click to add text</a:t>
            </a:r>
          </a:p>
        </p:txBody>
      </p:sp>
      <p:sp>
        <p:nvSpPr>
          <p:cNvPr id="4" name="Titel 3">
            <a:extLst>
              <a:ext uri="{FF2B5EF4-FFF2-40B4-BE49-F238E27FC236}">
                <a16:creationId xmlns:a16="http://schemas.microsoft.com/office/drawing/2014/main" id="{A1EA73AF-7637-4A6C-A4B0-311EBFC6D961}"/>
              </a:ext>
            </a:extLst>
          </p:cNvPr>
          <p:cNvSpPr>
            <a:spLocks noGrp="1"/>
          </p:cNvSpPr>
          <p:nvPr>
            <p:ph type="title"/>
          </p:nvPr>
        </p:nvSpPr>
        <p:spPr/>
        <p:txBody>
          <a:bodyPr/>
          <a:lstStyle>
            <a:lvl1pPr>
              <a:defRPr/>
            </a:lvl1pPr>
          </a:lstStyle>
          <a:p>
            <a:endParaRPr lang="en-US"/>
          </a:p>
        </p:txBody>
      </p:sp>
      <p:sp>
        <p:nvSpPr>
          <p:cNvPr id="5" name="Date Placeholder 4">
            <a:extLst>
              <a:ext uri="{FF2B5EF4-FFF2-40B4-BE49-F238E27FC236}">
                <a16:creationId xmlns:a16="http://schemas.microsoft.com/office/drawing/2014/main" id="{1C14264F-6D72-4F24-8CD7-BE495E8BB687}"/>
              </a:ext>
            </a:extLst>
          </p:cNvPr>
          <p:cNvSpPr>
            <a:spLocks noGrp="1"/>
          </p:cNvSpPr>
          <p:nvPr>
            <p:ph type="dt" sz="half" idx="25"/>
          </p:nvPr>
        </p:nvSpPr>
        <p:spPr/>
        <p:txBody>
          <a:bodyPr/>
          <a:lstStyle/>
          <a:p>
            <a:endParaRPr lang="en-US"/>
          </a:p>
        </p:txBody>
      </p:sp>
      <p:sp>
        <p:nvSpPr>
          <p:cNvPr id="7" name="Footer Placeholder 6">
            <a:extLst>
              <a:ext uri="{FF2B5EF4-FFF2-40B4-BE49-F238E27FC236}">
                <a16:creationId xmlns:a16="http://schemas.microsoft.com/office/drawing/2014/main" id="{E3CD3D90-6931-458C-A0AF-D2BBC25C8663}"/>
              </a:ext>
            </a:extLst>
          </p:cNvPr>
          <p:cNvSpPr>
            <a:spLocks noGrp="1"/>
          </p:cNvSpPr>
          <p:nvPr>
            <p:ph type="ftr" sz="quarter" idx="26"/>
          </p:nvPr>
        </p:nvSpPr>
        <p:spPr/>
        <p:txBody>
          <a:bodyPr/>
          <a:lstStyle/>
          <a:p>
            <a:endParaRPr lang="en-US"/>
          </a:p>
        </p:txBody>
      </p:sp>
      <p:sp>
        <p:nvSpPr>
          <p:cNvPr id="8" name="Slide Number Placeholder 7">
            <a:extLst>
              <a:ext uri="{FF2B5EF4-FFF2-40B4-BE49-F238E27FC236}">
                <a16:creationId xmlns:a16="http://schemas.microsoft.com/office/drawing/2014/main" id="{DE8558DF-C777-4C31-85A8-21E662F0A5EB}"/>
              </a:ext>
            </a:extLst>
          </p:cNvPr>
          <p:cNvSpPr>
            <a:spLocks noGrp="1"/>
          </p:cNvSpPr>
          <p:nvPr>
            <p:ph type="sldNum" sz="quarter" idx="27"/>
          </p:nvPr>
        </p:nvSpPr>
        <p:spPr/>
        <p:txBody>
          <a:bodyPr/>
          <a:lstStyle/>
          <a:p>
            <a:fld id="{82F89014-7F8D-47C1-8D79-17A715C9D2BB}" type="slidenum">
              <a:rPr lang="en-US" smtClean="0"/>
              <a:pPr/>
              <a:t>‹#›</a:t>
            </a:fld>
            <a:endParaRPr lang="en-US"/>
          </a:p>
        </p:txBody>
      </p:sp>
    </p:spTree>
    <p:extLst>
      <p:ext uri="{BB962C8B-B14F-4D97-AF65-F5344CB8AC3E}">
        <p14:creationId xmlns:p14="http://schemas.microsoft.com/office/powerpoint/2010/main" val="154301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and bullets two columns">
    <p:spTree>
      <p:nvGrpSpPr>
        <p:cNvPr id="1" name=""/>
        <p:cNvGrpSpPr/>
        <p:nvPr/>
      </p:nvGrpSpPr>
      <p:grpSpPr>
        <a:xfrm>
          <a:off x="0" y="0"/>
          <a:ext cx="0" cy="0"/>
          <a:chOff x="0" y="0"/>
          <a:chExt cx="0" cy="0"/>
        </a:xfrm>
      </p:grpSpPr>
      <p:sp>
        <p:nvSpPr>
          <p:cNvPr id="8" name="Text Placeholder 8"/>
          <p:cNvSpPr>
            <a:spLocks noGrp="1"/>
          </p:cNvSpPr>
          <p:nvPr>
            <p:ph type="body" sz="quarter" idx="13" hasCustomPrompt="1"/>
          </p:nvPr>
        </p:nvSpPr>
        <p:spPr>
          <a:xfrm>
            <a:off x="576263" y="835025"/>
            <a:ext cx="3708400" cy="3897313"/>
          </a:xfrm>
          <a:prstGeom prst="rect">
            <a:avLst/>
          </a:prstGeom>
        </p:spPr>
        <p:txBody>
          <a:bodyPr/>
          <a:lstStyle>
            <a:lvl1pPr marL="285750" indent="-285750">
              <a:lnSpc>
                <a:spcPct val="100000"/>
              </a:lnSpc>
              <a:buFont typeface="Arial" panose="020B0604020202020204" pitchFamily="34" charset="0"/>
              <a:buChar char="•"/>
              <a:defRPr sz="1600" b="0" baseline="0"/>
            </a:lvl1pPr>
            <a:lvl2pPr marL="285750" indent="-285750">
              <a:lnSpc>
                <a:spcPct val="100000"/>
              </a:lnSpc>
              <a:buFont typeface="Arial" panose="020B0604020202020204" pitchFamily="34" charset="0"/>
              <a:buChar char="•"/>
              <a:defRPr sz="1300" b="0"/>
            </a:lvl2pPr>
            <a:lvl3pPr marL="447675" indent="-174625">
              <a:lnSpc>
                <a:spcPct val="100000"/>
              </a:lnSpc>
              <a:buFont typeface="Arial" panose="020B0604020202020204" pitchFamily="34" charset="0"/>
              <a:buChar char="−"/>
              <a:defRPr sz="1400" b="0"/>
            </a:lvl3pPr>
            <a:lvl4pPr marL="623888" indent="-176213">
              <a:lnSpc>
                <a:spcPct val="100000"/>
              </a:lnSpc>
              <a:tabLst/>
              <a:defRPr sz="1400" b="0"/>
            </a:lvl4pPr>
            <a:lvl5pPr marL="809625" indent="-185738">
              <a:lnSpc>
                <a:spcPct val="100000"/>
              </a:lnSpc>
              <a:defRPr sz="1400" b="0"/>
            </a:lvl5pPr>
            <a:lvl6pPr marL="1714500" indent="0">
              <a:buNone/>
              <a:defRPr/>
            </a:lvl6pPr>
          </a:lstStyle>
          <a:p>
            <a:pPr lvl="0"/>
            <a:r>
              <a:rPr lang="en-US"/>
              <a:t>Click to add text</a:t>
            </a:r>
          </a:p>
          <a:p>
            <a:pPr lvl="2"/>
            <a:r>
              <a:rPr lang="en-US"/>
              <a:t>Second level</a:t>
            </a:r>
          </a:p>
          <a:p>
            <a:pPr lvl="3"/>
            <a:r>
              <a:rPr lang="en-US"/>
              <a:t>Third level</a:t>
            </a:r>
          </a:p>
          <a:p>
            <a:pPr lvl="4"/>
            <a:r>
              <a:rPr lang="en-US"/>
              <a:t>Fourth level</a:t>
            </a:r>
          </a:p>
          <a:p>
            <a:pPr lvl="0"/>
            <a:endParaRPr lang="en-US"/>
          </a:p>
        </p:txBody>
      </p:sp>
      <p:sp>
        <p:nvSpPr>
          <p:cNvPr id="9" name="Text Placeholder 8"/>
          <p:cNvSpPr>
            <a:spLocks noGrp="1"/>
          </p:cNvSpPr>
          <p:nvPr>
            <p:ph type="body" sz="quarter" idx="17" hasCustomPrompt="1"/>
          </p:nvPr>
        </p:nvSpPr>
        <p:spPr>
          <a:xfrm>
            <a:off x="4859338" y="835025"/>
            <a:ext cx="3708400" cy="3897313"/>
          </a:xfrm>
          <a:prstGeom prst="rect">
            <a:avLst/>
          </a:prstGeom>
        </p:spPr>
        <p:txBody>
          <a:bodyPr/>
          <a:lstStyle>
            <a:lvl1pPr marL="285750" indent="-285750">
              <a:lnSpc>
                <a:spcPct val="100000"/>
              </a:lnSpc>
              <a:buFont typeface="Arial" panose="020B0604020202020204" pitchFamily="34" charset="0"/>
              <a:buChar char="•"/>
              <a:defRPr sz="1600" b="0"/>
            </a:lvl1pPr>
            <a:lvl2pPr marL="287338" indent="-287338">
              <a:lnSpc>
                <a:spcPct val="100000"/>
              </a:lnSpc>
              <a:buFont typeface="Arial" panose="020B0604020202020204" pitchFamily="34" charset="0"/>
              <a:buChar char="•"/>
              <a:defRPr sz="1300" b="0"/>
            </a:lvl2pPr>
            <a:lvl3pPr marL="447675" indent="-174625">
              <a:lnSpc>
                <a:spcPct val="100000"/>
              </a:lnSpc>
              <a:buFont typeface="Arial" panose="020B0604020202020204" pitchFamily="34" charset="0"/>
              <a:buChar char="−"/>
              <a:defRPr sz="1400" b="0"/>
            </a:lvl3pPr>
            <a:lvl4pPr marL="623888" indent="-176213">
              <a:lnSpc>
                <a:spcPct val="100000"/>
              </a:lnSpc>
              <a:tabLst/>
              <a:defRPr sz="1400" b="0"/>
            </a:lvl4pPr>
            <a:lvl5pPr marL="809625" indent="-185738">
              <a:lnSpc>
                <a:spcPct val="100000"/>
              </a:lnSpc>
              <a:defRPr sz="1400" b="0"/>
            </a:lvl5pPr>
          </a:lstStyle>
          <a:p>
            <a:pPr lvl="0"/>
            <a:r>
              <a:rPr lang="en-US"/>
              <a:t>Click to add text</a:t>
            </a:r>
          </a:p>
          <a:p>
            <a:pPr lvl="2"/>
            <a:r>
              <a:rPr lang="en-US"/>
              <a:t>Second level</a:t>
            </a:r>
          </a:p>
          <a:p>
            <a:pPr lvl="3"/>
            <a:r>
              <a:rPr lang="en-US"/>
              <a:t>Third level</a:t>
            </a:r>
          </a:p>
          <a:p>
            <a:pPr lvl="4"/>
            <a:r>
              <a:rPr lang="en-US"/>
              <a:t>Fourth level</a:t>
            </a:r>
          </a:p>
        </p:txBody>
      </p:sp>
      <p:sp>
        <p:nvSpPr>
          <p:cNvPr id="4" name="Titel 3">
            <a:extLst>
              <a:ext uri="{FF2B5EF4-FFF2-40B4-BE49-F238E27FC236}">
                <a16:creationId xmlns:a16="http://schemas.microsoft.com/office/drawing/2014/main" id="{3872E2A8-E205-4778-8440-C86A31617406}"/>
              </a:ext>
            </a:extLst>
          </p:cNvPr>
          <p:cNvSpPr>
            <a:spLocks noGrp="1"/>
          </p:cNvSpPr>
          <p:nvPr>
            <p:ph type="title"/>
          </p:nvPr>
        </p:nvSpPr>
        <p:spPr/>
        <p:txBody>
          <a:bodyPr/>
          <a:lstStyle/>
          <a:p>
            <a:endParaRPr lang="en-US"/>
          </a:p>
        </p:txBody>
      </p:sp>
      <p:sp>
        <p:nvSpPr>
          <p:cNvPr id="5" name="Date Placeholder 4">
            <a:extLst>
              <a:ext uri="{FF2B5EF4-FFF2-40B4-BE49-F238E27FC236}">
                <a16:creationId xmlns:a16="http://schemas.microsoft.com/office/drawing/2014/main" id="{ADE4B11B-E592-4BB9-AE34-F70CB195E727}"/>
              </a:ext>
            </a:extLst>
          </p:cNvPr>
          <p:cNvSpPr>
            <a:spLocks noGrp="1"/>
          </p:cNvSpPr>
          <p:nvPr>
            <p:ph type="dt" sz="half" idx="18"/>
          </p:nvPr>
        </p:nvSpPr>
        <p:spPr/>
        <p:txBody>
          <a:bodyPr/>
          <a:lstStyle/>
          <a:p>
            <a:endParaRPr lang="en-US"/>
          </a:p>
        </p:txBody>
      </p:sp>
      <p:sp>
        <p:nvSpPr>
          <p:cNvPr id="7" name="Footer Placeholder 6">
            <a:extLst>
              <a:ext uri="{FF2B5EF4-FFF2-40B4-BE49-F238E27FC236}">
                <a16:creationId xmlns:a16="http://schemas.microsoft.com/office/drawing/2014/main" id="{6F1A4215-8A59-48E0-8F12-9F23CA60220A}"/>
              </a:ext>
            </a:extLst>
          </p:cNvPr>
          <p:cNvSpPr>
            <a:spLocks noGrp="1"/>
          </p:cNvSpPr>
          <p:nvPr>
            <p:ph type="ftr" sz="quarter" idx="19"/>
          </p:nvPr>
        </p:nvSpPr>
        <p:spPr/>
        <p:txBody>
          <a:bodyPr/>
          <a:lstStyle/>
          <a:p>
            <a:endParaRPr lang="en-US"/>
          </a:p>
        </p:txBody>
      </p:sp>
      <p:sp>
        <p:nvSpPr>
          <p:cNvPr id="10" name="Slide Number Placeholder 9">
            <a:extLst>
              <a:ext uri="{FF2B5EF4-FFF2-40B4-BE49-F238E27FC236}">
                <a16:creationId xmlns:a16="http://schemas.microsoft.com/office/drawing/2014/main" id="{CF294D08-94E6-49A2-9DF7-3985093964AC}"/>
              </a:ext>
            </a:extLst>
          </p:cNvPr>
          <p:cNvSpPr>
            <a:spLocks noGrp="1"/>
          </p:cNvSpPr>
          <p:nvPr>
            <p:ph type="sldNum" sz="quarter" idx="20"/>
          </p:nvPr>
        </p:nvSpPr>
        <p:spPr/>
        <p:txBody>
          <a:bodyPr/>
          <a:lstStyle/>
          <a:p>
            <a:fld id="{82F89014-7F8D-47C1-8D79-17A715C9D2BB}" type="slidenum">
              <a:rPr lang="en-US" smtClean="0"/>
              <a:pPr/>
              <a:t>‹#›</a:t>
            </a:fld>
            <a:endParaRPr lang="en-US"/>
          </a:p>
        </p:txBody>
      </p:sp>
    </p:spTree>
    <p:extLst>
      <p:ext uri="{BB962C8B-B14F-4D97-AF65-F5344CB8AC3E}">
        <p14:creationId xmlns:p14="http://schemas.microsoft.com/office/powerpoint/2010/main" val="1440362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text and image (right)">
    <p:spTree>
      <p:nvGrpSpPr>
        <p:cNvPr id="1" name=""/>
        <p:cNvGrpSpPr/>
        <p:nvPr/>
      </p:nvGrpSpPr>
      <p:grpSpPr>
        <a:xfrm>
          <a:off x="0" y="0"/>
          <a:ext cx="0" cy="0"/>
          <a:chOff x="0" y="0"/>
          <a:chExt cx="0" cy="0"/>
        </a:xfrm>
      </p:grpSpPr>
      <p:sp>
        <p:nvSpPr>
          <p:cNvPr id="10" name="Picture Placeholder 9"/>
          <p:cNvSpPr>
            <a:spLocks noGrp="1"/>
          </p:cNvSpPr>
          <p:nvPr>
            <p:ph type="pic" sz="quarter" idx="14" hasCustomPrompt="1"/>
          </p:nvPr>
        </p:nvSpPr>
        <p:spPr>
          <a:xfrm>
            <a:off x="4572000" y="0"/>
            <a:ext cx="4572000" cy="5143500"/>
          </a:xfrm>
          <a:prstGeom prst="rect">
            <a:avLst/>
          </a:prstGeom>
          <a:solidFill>
            <a:schemeClr val="accent6"/>
          </a:solidFill>
        </p:spPr>
        <p:txBody>
          <a:bodyPr tIns="2916000"/>
          <a:lstStyle>
            <a:lvl1pPr marL="0" indent="0" algn="ctr">
              <a:lnSpc>
                <a:spcPct val="100000"/>
              </a:lnSpc>
              <a:buFontTx/>
              <a:buNone/>
              <a:defRPr>
                <a:solidFill>
                  <a:schemeClr val="tx1"/>
                </a:solidFill>
              </a:defRPr>
            </a:lvl1pPr>
          </a:lstStyle>
          <a:p>
            <a:r>
              <a:rPr lang="en-US" noProof="0"/>
              <a:t>Drag picture to placeholder </a:t>
            </a:r>
            <a:br>
              <a:rPr lang="en-US" noProof="0"/>
            </a:br>
            <a:r>
              <a:rPr lang="en-US" noProof="0"/>
              <a:t>or click icon to add</a:t>
            </a:r>
          </a:p>
        </p:txBody>
      </p:sp>
      <p:sp>
        <p:nvSpPr>
          <p:cNvPr id="11" name="Text Placeholder 8"/>
          <p:cNvSpPr>
            <a:spLocks noGrp="1"/>
          </p:cNvSpPr>
          <p:nvPr>
            <p:ph type="body" sz="quarter" idx="24" hasCustomPrompt="1"/>
          </p:nvPr>
        </p:nvSpPr>
        <p:spPr>
          <a:xfrm>
            <a:off x="576264" y="835025"/>
            <a:ext cx="3708400" cy="3897313"/>
          </a:xfrm>
          <a:prstGeom prst="rect">
            <a:avLst/>
          </a:prstGeom>
        </p:spPr>
        <p:txBody>
          <a:bodyPr>
            <a:normAutofit/>
          </a:bodyPr>
          <a:lstStyle>
            <a:lvl1pPr marL="0" indent="0">
              <a:lnSpc>
                <a:spcPct val="100000"/>
              </a:lnSpc>
              <a:buFont typeface="Arial" charset="0"/>
              <a:buNone/>
              <a:defRPr sz="1600" b="0"/>
            </a:lvl1pPr>
            <a:lvl2pPr marL="360363" indent="-360363">
              <a:lnSpc>
                <a:spcPct val="100000"/>
              </a:lnSpc>
              <a:buFont typeface="+mj-lt"/>
              <a:buAutoNum type="arabicPeriod"/>
              <a:defRPr sz="1600" b="0"/>
            </a:lvl2pPr>
            <a:lvl3pPr marL="365125" indent="0">
              <a:lnSpc>
                <a:spcPct val="100000"/>
              </a:lnSpc>
              <a:buFont typeface="Arial" charset="0"/>
              <a:buNone/>
              <a:defRPr sz="1600" b="0"/>
            </a:lvl3pPr>
            <a:lvl4pPr marL="549275" indent="0">
              <a:lnSpc>
                <a:spcPct val="100000"/>
              </a:lnSpc>
              <a:buNone/>
              <a:tabLst/>
              <a:defRPr sz="1600" b="0"/>
            </a:lvl4pPr>
            <a:lvl5pPr marL="725488" indent="0">
              <a:lnSpc>
                <a:spcPct val="100000"/>
              </a:lnSpc>
              <a:buFont typeface="Arial" charset="0"/>
              <a:buNone/>
              <a:defRPr sz="1600" b="0" baseline="0"/>
            </a:lvl5pPr>
          </a:lstStyle>
          <a:p>
            <a:pPr lvl="0"/>
            <a:r>
              <a:rPr lang="en-US"/>
              <a:t>Click to add text</a:t>
            </a:r>
          </a:p>
        </p:txBody>
      </p:sp>
      <p:sp>
        <p:nvSpPr>
          <p:cNvPr id="3" name="Title 2">
            <a:extLst>
              <a:ext uri="{FF2B5EF4-FFF2-40B4-BE49-F238E27FC236}">
                <a16:creationId xmlns:a16="http://schemas.microsoft.com/office/drawing/2014/main" id="{3B1301CE-B3DE-49E1-B3B2-EA2475A78BC7}"/>
              </a:ext>
            </a:extLst>
          </p:cNvPr>
          <p:cNvSpPr>
            <a:spLocks noGrp="1"/>
          </p:cNvSpPr>
          <p:nvPr>
            <p:ph type="title"/>
          </p:nvPr>
        </p:nvSpPr>
        <p:spPr>
          <a:xfrm>
            <a:off x="576263" y="195263"/>
            <a:ext cx="3708400" cy="504825"/>
          </a:xfrm>
        </p:spPr>
        <p:txBody>
          <a:bodyPr/>
          <a:lstStyle>
            <a:lvl1pPr>
              <a:defRPr/>
            </a:lvl1pPr>
          </a:lstStyle>
          <a:p>
            <a:endParaRPr lang="en-US"/>
          </a:p>
        </p:txBody>
      </p:sp>
      <p:sp>
        <p:nvSpPr>
          <p:cNvPr id="6" name="Date Placeholder 5">
            <a:extLst>
              <a:ext uri="{FF2B5EF4-FFF2-40B4-BE49-F238E27FC236}">
                <a16:creationId xmlns:a16="http://schemas.microsoft.com/office/drawing/2014/main" id="{D3F7EFBD-DB9C-45C5-9F2E-C46AEC5F67DA}"/>
              </a:ext>
            </a:extLst>
          </p:cNvPr>
          <p:cNvSpPr>
            <a:spLocks noGrp="1"/>
          </p:cNvSpPr>
          <p:nvPr>
            <p:ph type="dt" sz="half" idx="25"/>
          </p:nvPr>
        </p:nvSpPr>
        <p:spPr/>
        <p:txBody>
          <a:bodyPr/>
          <a:lstStyle/>
          <a:p>
            <a:endParaRPr lang="en-US"/>
          </a:p>
        </p:txBody>
      </p:sp>
      <p:sp>
        <p:nvSpPr>
          <p:cNvPr id="7" name="Footer Placeholder 6">
            <a:extLst>
              <a:ext uri="{FF2B5EF4-FFF2-40B4-BE49-F238E27FC236}">
                <a16:creationId xmlns:a16="http://schemas.microsoft.com/office/drawing/2014/main" id="{753377E4-E0A6-4CAB-B97D-2004235209BF}"/>
              </a:ext>
            </a:extLst>
          </p:cNvPr>
          <p:cNvSpPr>
            <a:spLocks noGrp="1"/>
          </p:cNvSpPr>
          <p:nvPr>
            <p:ph type="ftr" sz="quarter" idx="26"/>
          </p:nvPr>
        </p:nvSpPr>
        <p:spPr/>
        <p:txBody>
          <a:bodyPr/>
          <a:lstStyle/>
          <a:p>
            <a:endParaRPr lang="en-US"/>
          </a:p>
        </p:txBody>
      </p:sp>
      <p:sp>
        <p:nvSpPr>
          <p:cNvPr id="8" name="Slide Number Placeholder 7">
            <a:extLst>
              <a:ext uri="{FF2B5EF4-FFF2-40B4-BE49-F238E27FC236}">
                <a16:creationId xmlns:a16="http://schemas.microsoft.com/office/drawing/2014/main" id="{BE4FCB58-7D88-4A1A-B1DD-02B1B052F520}"/>
              </a:ext>
            </a:extLst>
          </p:cNvPr>
          <p:cNvSpPr>
            <a:spLocks noGrp="1"/>
          </p:cNvSpPr>
          <p:nvPr>
            <p:ph type="sldNum" sz="quarter" idx="27"/>
          </p:nvPr>
        </p:nvSpPr>
        <p:spPr/>
        <p:txBody>
          <a:bodyPr/>
          <a:lstStyle/>
          <a:p>
            <a:fld id="{82F89014-7F8D-47C1-8D79-17A715C9D2BB}" type="slidenum">
              <a:rPr lang="en-US" smtClean="0"/>
              <a:pPr/>
              <a:t>‹#›</a:t>
            </a:fld>
            <a:endParaRPr lang="en-US"/>
          </a:p>
        </p:txBody>
      </p:sp>
    </p:spTree>
    <p:extLst>
      <p:ext uri="{BB962C8B-B14F-4D97-AF65-F5344CB8AC3E}">
        <p14:creationId xmlns:p14="http://schemas.microsoft.com/office/powerpoint/2010/main" val="4003925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text and image (left)">
    <p:spTree>
      <p:nvGrpSpPr>
        <p:cNvPr id="1" name=""/>
        <p:cNvGrpSpPr/>
        <p:nvPr/>
      </p:nvGrpSpPr>
      <p:grpSpPr>
        <a:xfrm>
          <a:off x="0" y="0"/>
          <a:ext cx="0" cy="0"/>
          <a:chOff x="0" y="0"/>
          <a:chExt cx="0" cy="0"/>
        </a:xfrm>
      </p:grpSpPr>
      <p:sp>
        <p:nvSpPr>
          <p:cNvPr id="12" name="Picture Placeholder 9"/>
          <p:cNvSpPr>
            <a:spLocks noGrp="1"/>
          </p:cNvSpPr>
          <p:nvPr>
            <p:ph type="pic" sz="quarter" idx="24" hasCustomPrompt="1"/>
          </p:nvPr>
        </p:nvSpPr>
        <p:spPr>
          <a:xfrm>
            <a:off x="0" y="0"/>
            <a:ext cx="4572000" cy="5143500"/>
          </a:xfrm>
          <a:prstGeom prst="rect">
            <a:avLst/>
          </a:prstGeom>
          <a:solidFill>
            <a:schemeClr val="accent6"/>
          </a:solidFill>
        </p:spPr>
        <p:txBody>
          <a:bodyPr tIns="2916000"/>
          <a:lstStyle>
            <a:lvl1pPr marL="0" indent="0" algn="ctr">
              <a:lnSpc>
                <a:spcPct val="100000"/>
              </a:lnSpc>
              <a:buFontTx/>
              <a:buNone/>
              <a:defRPr>
                <a:solidFill>
                  <a:schemeClr val="tx1"/>
                </a:solidFill>
              </a:defRPr>
            </a:lvl1pPr>
          </a:lstStyle>
          <a:p>
            <a:r>
              <a:rPr lang="en-US" noProof="0"/>
              <a:t>Drag picture to placeholder</a:t>
            </a:r>
            <a:br>
              <a:rPr lang="en-US" noProof="0"/>
            </a:br>
            <a:r>
              <a:rPr lang="en-US" noProof="0"/>
              <a:t>or click icon to add</a:t>
            </a:r>
          </a:p>
        </p:txBody>
      </p:sp>
      <p:sp>
        <p:nvSpPr>
          <p:cNvPr id="18" name="Text Placeholder 8"/>
          <p:cNvSpPr>
            <a:spLocks noGrp="1"/>
          </p:cNvSpPr>
          <p:nvPr>
            <p:ph type="body" sz="quarter" idx="25" hasCustomPrompt="1"/>
          </p:nvPr>
        </p:nvSpPr>
        <p:spPr>
          <a:xfrm>
            <a:off x="4859338" y="835025"/>
            <a:ext cx="3681797" cy="3897313"/>
          </a:xfrm>
          <a:prstGeom prst="rect">
            <a:avLst/>
          </a:prstGeom>
        </p:spPr>
        <p:txBody>
          <a:bodyPr>
            <a:normAutofit/>
          </a:bodyPr>
          <a:lstStyle>
            <a:lvl1pPr marL="0" indent="0">
              <a:lnSpc>
                <a:spcPct val="100000"/>
              </a:lnSpc>
              <a:buFont typeface="Arial" charset="0"/>
              <a:buNone/>
              <a:defRPr sz="1600" b="0"/>
            </a:lvl1pPr>
            <a:lvl2pPr marL="360363" indent="-360363">
              <a:lnSpc>
                <a:spcPct val="100000"/>
              </a:lnSpc>
              <a:buFont typeface="+mj-lt"/>
              <a:buAutoNum type="arabicPeriod"/>
              <a:defRPr sz="1600" b="0"/>
            </a:lvl2pPr>
            <a:lvl3pPr marL="365125" indent="0">
              <a:lnSpc>
                <a:spcPct val="100000"/>
              </a:lnSpc>
              <a:buFont typeface="Arial" charset="0"/>
              <a:buNone/>
              <a:defRPr sz="1600" b="0"/>
            </a:lvl3pPr>
            <a:lvl4pPr marL="549275" indent="0">
              <a:lnSpc>
                <a:spcPct val="100000"/>
              </a:lnSpc>
              <a:buNone/>
              <a:tabLst/>
              <a:defRPr sz="1600" b="0"/>
            </a:lvl4pPr>
            <a:lvl5pPr marL="725488" indent="0">
              <a:lnSpc>
                <a:spcPct val="100000"/>
              </a:lnSpc>
              <a:buFont typeface="Arial" charset="0"/>
              <a:buNone/>
              <a:defRPr sz="1600" b="0" baseline="0"/>
            </a:lvl5pPr>
          </a:lstStyle>
          <a:p>
            <a:pPr lvl="0"/>
            <a:r>
              <a:rPr lang="en-US"/>
              <a:t>Click to add text</a:t>
            </a:r>
          </a:p>
        </p:txBody>
      </p:sp>
      <p:sp>
        <p:nvSpPr>
          <p:cNvPr id="4" name="Title 3">
            <a:extLst>
              <a:ext uri="{FF2B5EF4-FFF2-40B4-BE49-F238E27FC236}">
                <a16:creationId xmlns:a16="http://schemas.microsoft.com/office/drawing/2014/main" id="{1AEE6764-BCD9-4C0F-8D7F-6DAB3E0116B1}"/>
              </a:ext>
            </a:extLst>
          </p:cNvPr>
          <p:cNvSpPr>
            <a:spLocks noGrp="1"/>
          </p:cNvSpPr>
          <p:nvPr>
            <p:ph type="title"/>
          </p:nvPr>
        </p:nvSpPr>
        <p:spPr>
          <a:xfrm>
            <a:off x="4859338" y="195263"/>
            <a:ext cx="3681797" cy="504825"/>
          </a:xfrm>
        </p:spPr>
        <p:txBody>
          <a:bodyPr/>
          <a:lstStyle>
            <a:lvl1pPr>
              <a:defRPr/>
            </a:lvl1pPr>
          </a:lstStyle>
          <a:p>
            <a:endParaRPr lang="en-US"/>
          </a:p>
        </p:txBody>
      </p:sp>
      <p:sp>
        <p:nvSpPr>
          <p:cNvPr id="9" name="Date Placeholder 8">
            <a:extLst>
              <a:ext uri="{FF2B5EF4-FFF2-40B4-BE49-F238E27FC236}">
                <a16:creationId xmlns:a16="http://schemas.microsoft.com/office/drawing/2014/main" id="{10B3F087-DB20-4A94-AB80-B37ECB4779CB}"/>
              </a:ext>
            </a:extLst>
          </p:cNvPr>
          <p:cNvSpPr>
            <a:spLocks noGrp="1"/>
          </p:cNvSpPr>
          <p:nvPr>
            <p:ph type="dt" sz="half" idx="26"/>
          </p:nvPr>
        </p:nvSpPr>
        <p:spPr/>
        <p:txBody>
          <a:bodyPr/>
          <a:lstStyle/>
          <a:p>
            <a:endParaRPr lang="en-US"/>
          </a:p>
        </p:txBody>
      </p:sp>
      <p:sp>
        <p:nvSpPr>
          <p:cNvPr id="10" name="Footer Placeholder 9">
            <a:extLst>
              <a:ext uri="{FF2B5EF4-FFF2-40B4-BE49-F238E27FC236}">
                <a16:creationId xmlns:a16="http://schemas.microsoft.com/office/drawing/2014/main" id="{9C6D60D1-99A0-4A98-BC8E-3EF57AA94001}"/>
              </a:ext>
            </a:extLst>
          </p:cNvPr>
          <p:cNvSpPr>
            <a:spLocks noGrp="1"/>
          </p:cNvSpPr>
          <p:nvPr>
            <p:ph type="ftr" sz="quarter" idx="27"/>
          </p:nvPr>
        </p:nvSpPr>
        <p:spPr/>
        <p:txBody>
          <a:bodyPr/>
          <a:lstStyle/>
          <a:p>
            <a:endParaRPr lang="en-US"/>
          </a:p>
        </p:txBody>
      </p:sp>
      <p:sp>
        <p:nvSpPr>
          <p:cNvPr id="11" name="Slide Number Placeholder 10">
            <a:extLst>
              <a:ext uri="{FF2B5EF4-FFF2-40B4-BE49-F238E27FC236}">
                <a16:creationId xmlns:a16="http://schemas.microsoft.com/office/drawing/2014/main" id="{676BAC64-3B0D-463F-8B20-473CDA4BD824}"/>
              </a:ext>
            </a:extLst>
          </p:cNvPr>
          <p:cNvSpPr>
            <a:spLocks noGrp="1"/>
          </p:cNvSpPr>
          <p:nvPr>
            <p:ph type="sldNum" sz="quarter" idx="28"/>
          </p:nvPr>
        </p:nvSpPr>
        <p:spPr/>
        <p:txBody>
          <a:bodyPr/>
          <a:lstStyle/>
          <a:p>
            <a:fld id="{82F89014-7F8D-47C1-8D79-17A715C9D2BB}" type="slidenum">
              <a:rPr lang="en-US" smtClean="0"/>
              <a:pPr/>
              <a:t>‹#›</a:t>
            </a:fld>
            <a:endParaRPr lang="en-US"/>
          </a:p>
        </p:txBody>
      </p:sp>
    </p:spTree>
    <p:extLst>
      <p:ext uri="{BB962C8B-B14F-4D97-AF65-F5344CB8AC3E}">
        <p14:creationId xmlns:p14="http://schemas.microsoft.com/office/powerpoint/2010/main" val="37456144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itle slide with orange and gray text and white logo">
    <p:spTree>
      <p:nvGrpSpPr>
        <p:cNvPr id="1" name=""/>
        <p:cNvGrpSpPr/>
        <p:nvPr/>
      </p:nvGrpSpPr>
      <p:grpSpPr>
        <a:xfrm>
          <a:off x="0" y="0"/>
          <a:ext cx="0" cy="0"/>
          <a:chOff x="0" y="0"/>
          <a:chExt cx="0" cy="0"/>
        </a:xfrm>
      </p:grpSpPr>
      <p:sp>
        <p:nvSpPr>
          <p:cNvPr id="14" name="AchtergrondBeeld"/>
          <p:cNvSpPr>
            <a:spLocks noGrp="1"/>
          </p:cNvSpPr>
          <p:nvPr>
            <p:ph type="pic" sz="quarter" idx="15" hasCustomPrompt="1"/>
          </p:nvPr>
        </p:nvSpPr>
        <p:spPr>
          <a:xfrm>
            <a:off x="0" y="0"/>
            <a:ext cx="9144000" cy="5143500"/>
          </a:xfrm>
          <a:prstGeom prst="rect">
            <a:avLst/>
          </a:prstGeom>
          <a:solidFill>
            <a:srgbClr val="3E4043">
              <a:alpha val="14902"/>
            </a:srgbClr>
          </a:solidFill>
        </p:spPr>
        <p:txBody>
          <a:bodyPr>
            <a:normAutofit/>
          </a:bodyPr>
          <a:lstStyle>
            <a:lvl1pPr marL="0" indent="0" algn="ctr">
              <a:lnSpc>
                <a:spcPct val="100000"/>
              </a:lnSpc>
              <a:buNone/>
              <a:defRPr sz="1600" baseline="0"/>
            </a:lvl1pPr>
          </a:lstStyle>
          <a:p>
            <a:r>
              <a:rPr lang="en-US" noProof="0"/>
              <a:t>Drag picture to placeholder or click icon to add</a:t>
            </a:r>
          </a:p>
        </p:txBody>
      </p:sp>
      <p:sp>
        <p:nvSpPr>
          <p:cNvPr id="12" name="Text Placeholder 11"/>
          <p:cNvSpPr>
            <a:spLocks noGrp="1"/>
          </p:cNvSpPr>
          <p:nvPr>
            <p:ph type="body" sz="quarter" idx="14" hasCustomPrompt="1"/>
          </p:nvPr>
        </p:nvSpPr>
        <p:spPr>
          <a:xfrm>
            <a:off x="576263" y="4411227"/>
            <a:ext cx="5112709" cy="490001"/>
          </a:xfrm>
          <a:prstGeom prst="rect">
            <a:avLst/>
          </a:prstGeom>
        </p:spPr>
        <p:txBody>
          <a:bodyPr lIns="0" tIns="0" rIns="0" bIns="0">
            <a:normAutofit/>
          </a:bodyPr>
          <a:lstStyle>
            <a:lvl1pPr marL="0" indent="0">
              <a:lnSpc>
                <a:spcPct val="100000"/>
              </a:lnSpc>
              <a:spcBef>
                <a:spcPts val="0"/>
              </a:spcBef>
              <a:spcAft>
                <a:spcPts val="0"/>
              </a:spcAft>
              <a:buNone/>
              <a:defRPr sz="1300">
                <a:solidFill>
                  <a:schemeClr val="tx1"/>
                </a:solidFill>
              </a:defRPr>
            </a:lvl1pPr>
            <a:lvl2pPr marL="0" indent="0">
              <a:buNone/>
              <a:defRPr sz="1000"/>
            </a:lvl2pPr>
            <a:lvl3pPr marL="0" indent="0">
              <a:buNone/>
              <a:defRPr sz="1000"/>
            </a:lvl3pPr>
            <a:lvl4pPr marL="0" indent="0">
              <a:buNone/>
              <a:defRPr sz="1000"/>
            </a:lvl4pPr>
            <a:lvl5pPr marL="0" indent="0">
              <a:buNone/>
              <a:defRPr sz="1000"/>
            </a:lvl5pPr>
          </a:lstStyle>
          <a:p>
            <a:pPr lvl="0"/>
            <a:r>
              <a:rPr lang="en-US"/>
              <a:t>Month, year</a:t>
            </a:r>
            <a:br>
              <a:rPr lang="en-US"/>
            </a:br>
            <a:r>
              <a:rPr lang="en-US"/>
              <a:t>Name presenter</a:t>
            </a:r>
          </a:p>
        </p:txBody>
      </p:sp>
      <p:sp>
        <p:nvSpPr>
          <p:cNvPr id="20" name="Title 1"/>
          <p:cNvSpPr>
            <a:spLocks noGrp="1"/>
          </p:cNvSpPr>
          <p:nvPr>
            <p:ph type="ctrTitle" hasCustomPrompt="1"/>
          </p:nvPr>
        </p:nvSpPr>
        <p:spPr>
          <a:xfrm>
            <a:off x="576263" y="1659467"/>
            <a:ext cx="5112709" cy="1744133"/>
          </a:xfrm>
          <a:prstGeom prst="rect">
            <a:avLst/>
          </a:prstGeom>
        </p:spPr>
        <p:txBody>
          <a:bodyPr lIns="0" tIns="0" rIns="0" bIns="0" anchor="t" anchorCtr="0">
            <a:normAutofit/>
          </a:bodyPr>
          <a:lstStyle>
            <a:lvl1pPr algn="l">
              <a:lnSpc>
                <a:spcPct val="100000"/>
              </a:lnSpc>
              <a:defRPr sz="3800">
                <a:solidFill>
                  <a:schemeClr val="accent2"/>
                </a:solidFill>
              </a:defRPr>
            </a:lvl1pPr>
          </a:lstStyle>
          <a:p>
            <a:r>
              <a:rPr lang="en-US" noProof="0"/>
              <a:t>Click to edit title max over 2x lines</a:t>
            </a:r>
          </a:p>
        </p:txBody>
      </p:sp>
      <p:sp>
        <p:nvSpPr>
          <p:cNvPr id="21" name="Text Placeholder 6"/>
          <p:cNvSpPr>
            <a:spLocks noGrp="1"/>
          </p:cNvSpPr>
          <p:nvPr>
            <p:ph type="body" sz="quarter" idx="16" hasCustomPrompt="1"/>
          </p:nvPr>
        </p:nvSpPr>
        <p:spPr>
          <a:xfrm>
            <a:off x="576263" y="3488267"/>
            <a:ext cx="5112709" cy="762000"/>
          </a:xfrm>
          <a:prstGeom prst="rect">
            <a:avLst/>
          </a:prstGeom>
        </p:spPr>
        <p:txBody>
          <a:bodyPr lIns="0" tIns="0" rIns="0" bIns="0">
            <a:normAutofit/>
          </a:bodyPr>
          <a:lstStyle>
            <a:lvl1pPr marL="0" indent="0">
              <a:lnSpc>
                <a:spcPct val="100000"/>
              </a:lnSpc>
              <a:buNone/>
              <a:defRPr sz="2000">
                <a:solidFill>
                  <a:srgbClr val="FF6C00"/>
                </a:solidFill>
              </a:defRPr>
            </a:lvl1pPr>
            <a:lvl2pPr marL="342900" indent="0">
              <a:lnSpc>
                <a:spcPts val="3600"/>
              </a:lnSpc>
              <a:buNone/>
              <a:defRPr sz="3000">
                <a:solidFill>
                  <a:srgbClr val="FF6C00"/>
                </a:solidFill>
              </a:defRPr>
            </a:lvl2pPr>
            <a:lvl3pPr marL="685800" indent="0">
              <a:lnSpc>
                <a:spcPts val="3600"/>
              </a:lnSpc>
              <a:buNone/>
              <a:defRPr sz="3000">
                <a:solidFill>
                  <a:srgbClr val="FF6C00"/>
                </a:solidFill>
              </a:defRPr>
            </a:lvl3pPr>
            <a:lvl4pPr marL="1028700" indent="0">
              <a:lnSpc>
                <a:spcPts val="3600"/>
              </a:lnSpc>
              <a:buNone/>
              <a:defRPr sz="3000">
                <a:solidFill>
                  <a:srgbClr val="FF6C00"/>
                </a:solidFill>
              </a:defRPr>
            </a:lvl4pPr>
            <a:lvl5pPr marL="1371600" indent="0">
              <a:lnSpc>
                <a:spcPts val="3600"/>
              </a:lnSpc>
              <a:buNone/>
              <a:defRPr sz="3000">
                <a:solidFill>
                  <a:srgbClr val="FF6C00"/>
                </a:solidFill>
              </a:defRPr>
            </a:lvl5pPr>
          </a:lstStyle>
          <a:p>
            <a:pPr lvl="0"/>
            <a:r>
              <a:rPr lang="en-US"/>
              <a:t>Subtitle</a:t>
            </a:r>
          </a:p>
        </p:txBody>
      </p:sp>
      <p:sp>
        <p:nvSpPr>
          <p:cNvPr id="8" name="Text Placeholder 9">
            <a:extLst>
              <a:ext uri="{FF2B5EF4-FFF2-40B4-BE49-F238E27FC236}">
                <a16:creationId xmlns:a16="http://schemas.microsoft.com/office/drawing/2014/main" id="{0E6E70A5-8AF3-4A7A-B204-A2BBA103534A}"/>
              </a:ext>
            </a:extLst>
          </p:cNvPr>
          <p:cNvSpPr>
            <a:spLocks noGrp="1"/>
          </p:cNvSpPr>
          <p:nvPr>
            <p:ph type="body" sz="quarter" idx="13" hasCustomPrompt="1"/>
          </p:nvPr>
        </p:nvSpPr>
        <p:spPr>
          <a:xfrm>
            <a:off x="576263" y="369888"/>
            <a:ext cx="552450" cy="609600"/>
          </a:xfrm>
          <a:prstGeom prst="rect">
            <a:avLst/>
          </a:prstGeom>
          <a:blipFill dpi="0"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a:blipFill>
        </p:spPr>
        <p:txBody>
          <a:bodyPr>
            <a:noAutofit/>
          </a:bodyPr>
          <a:lstStyle>
            <a:lvl1pPr marL="0" indent="0">
              <a:buNone/>
              <a:defRPr sz="100"/>
            </a:lvl1pPr>
          </a:lstStyle>
          <a:p>
            <a:pPr lvl="0"/>
            <a:r>
              <a:rPr lang="en-US"/>
              <a:t>.</a:t>
            </a:r>
          </a:p>
        </p:txBody>
      </p:sp>
    </p:spTree>
    <p:extLst>
      <p:ext uri="{BB962C8B-B14F-4D97-AF65-F5344CB8AC3E}">
        <p14:creationId xmlns:p14="http://schemas.microsoft.com/office/powerpoint/2010/main" val="899311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text and image (right large)">
    <p:spTree>
      <p:nvGrpSpPr>
        <p:cNvPr id="1" name=""/>
        <p:cNvGrpSpPr/>
        <p:nvPr/>
      </p:nvGrpSpPr>
      <p:grpSpPr>
        <a:xfrm>
          <a:off x="0" y="0"/>
          <a:ext cx="0" cy="0"/>
          <a:chOff x="0" y="0"/>
          <a:chExt cx="0" cy="0"/>
        </a:xfrm>
      </p:grpSpPr>
      <p:sp>
        <p:nvSpPr>
          <p:cNvPr id="15" name="Picture Placeholder 9"/>
          <p:cNvSpPr>
            <a:spLocks noGrp="1"/>
          </p:cNvSpPr>
          <p:nvPr>
            <p:ph type="pic" sz="quarter" idx="14" hasCustomPrompt="1"/>
          </p:nvPr>
        </p:nvSpPr>
        <p:spPr>
          <a:xfrm>
            <a:off x="3505335" y="835025"/>
            <a:ext cx="5062402" cy="3897313"/>
          </a:xfrm>
          <a:prstGeom prst="rect">
            <a:avLst/>
          </a:prstGeom>
          <a:solidFill>
            <a:schemeClr val="accent6"/>
          </a:solidFill>
        </p:spPr>
        <p:txBody>
          <a:bodyPr tIns="2232000"/>
          <a:lstStyle>
            <a:lvl1pPr marL="0" indent="0" algn="ctr">
              <a:lnSpc>
                <a:spcPct val="100000"/>
              </a:lnSpc>
              <a:buFontTx/>
              <a:buNone/>
              <a:defRPr>
                <a:solidFill>
                  <a:schemeClr val="tx1"/>
                </a:solidFill>
              </a:defRPr>
            </a:lvl1pPr>
          </a:lstStyle>
          <a:p>
            <a:r>
              <a:rPr lang="en-US" noProof="0"/>
              <a:t>Drag picture to placeholder or click icon to add</a:t>
            </a:r>
          </a:p>
        </p:txBody>
      </p:sp>
      <p:sp>
        <p:nvSpPr>
          <p:cNvPr id="8" name="Text Placeholder 8"/>
          <p:cNvSpPr>
            <a:spLocks noGrp="1"/>
          </p:cNvSpPr>
          <p:nvPr>
            <p:ph type="body" sz="quarter" idx="24" hasCustomPrompt="1"/>
          </p:nvPr>
        </p:nvSpPr>
        <p:spPr>
          <a:xfrm>
            <a:off x="576264" y="835025"/>
            <a:ext cx="2641070" cy="3897313"/>
          </a:xfrm>
          <a:prstGeom prst="rect">
            <a:avLst/>
          </a:prstGeom>
        </p:spPr>
        <p:txBody>
          <a:bodyPr>
            <a:normAutofit/>
          </a:bodyPr>
          <a:lstStyle>
            <a:lvl1pPr marL="0" indent="0">
              <a:lnSpc>
                <a:spcPct val="100000"/>
              </a:lnSpc>
              <a:buFont typeface="Arial" charset="0"/>
              <a:buNone/>
              <a:defRPr sz="1600" b="0"/>
            </a:lvl1pPr>
            <a:lvl2pPr marL="360363" indent="-360363">
              <a:lnSpc>
                <a:spcPct val="100000"/>
              </a:lnSpc>
              <a:buFont typeface="+mj-lt"/>
              <a:buAutoNum type="arabicPeriod"/>
              <a:defRPr sz="1600" b="0"/>
            </a:lvl2pPr>
            <a:lvl3pPr marL="365125" indent="0">
              <a:lnSpc>
                <a:spcPct val="100000"/>
              </a:lnSpc>
              <a:buFont typeface="Arial" charset="0"/>
              <a:buNone/>
              <a:defRPr sz="1600" b="0"/>
            </a:lvl3pPr>
            <a:lvl4pPr marL="549275" indent="0">
              <a:lnSpc>
                <a:spcPct val="100000"/>
              </a:lnSpc>
              <a:buNone/>
              <a:tabLst/>
              <a:defRPr sz="1600" b="0"/>
            </a:lvl4pPr>
            <a:lvl5pPr marL="725488" indent="0">
              <a:lnSpc>
                <a:spcPct val="100000"/>
              </a:lnSpc>
              <a:buFont typeface="Arial" charset="0"/>
              <a:buNone/>
              <a:defRPr sz="1600" b="0" baseline="0"/>
            </a:lvl5pPr>
          </a:lstStyle>
          <a:p>
            <a:pPr lvl="0"/>
            <a:r>
              <a:rPr lang="en-US"/>
              <a:t>Click to add text</a:t>
            </a:r>
          </a:p>
        </p:txBody>
      </p:sp>
      <p:sp>
        <p:nvSpPr>
          <p:cNvPr id="2" name="Titel 1">
            <a:extLst>
              <a:ext uri="{FF2B5EF4-FFF2-40B4-BE49-F238E27FC236}">
                <a16:creationId xmlns:a16="http://schemas.microsoft.com/office/drawing/2014/main" id="{D82C27FB-C163-4802-BBE9-1194F6A07DDA}"/>
              </a:ext>
            </a:extLst>
          </p:cNvPr>
          <p:cNvSpPr>
            <a:spLocks noGrp="1"/>
          </p:cNvSpPr>
          <p:nvPr>
            <p:ph type="title"/>
          </p:nvPr>
        </p:nvSpPr>
        <p:spPr/>
        <p:txBody>
          <a:bodyPr/>
          <a:lstStyle>
            <a:lvl1pPr>
              <a:defRPr/>
            </a:lvl1pPr>
          </a:lstStyle>
          <a:p>
            <a:endParaRPr lang="en-US"/>
          </a:p>
        </p:txBody>
      </p:sp>
      <p:sp>
        <p:nvSpPr>
          <p:cNvPr id="6" name="Date Placeholder 5">
            <a:extLst>
              <a:ext uri="{FF2B5EF4-FFF2-40B4-BE49-F238E27FC236}">
                <a16:creationId xmlns:a16="http://schemas.microsoft.com/office/drawing/2014/main" id="{15946856-8546-4DA9-9A8E-E5AE5A89C49C}"/>
              </a:ext>
            </a:extLst>
          </p:cNvPr>
          <p:cNvSpPr>
            <a:spLocks noGrp="1"/>
          </p:cNvSpPr>
          <p:nvPr>
            <p:ph type="dt" sz="half" idx="25"/>
          </p:nvPr>
        </p:nvSpPr>
        <p:spPr/>
        <p:txBody>
          <a:bodyPr/>
          <a:lstStyle/>
          <a:p>
            <a:endParaRPr lang="en-US"/>
          </a:p>
        </p:txBody>
      </p:sp>
      <p:sp>
        <p:nvSpPr>
          <p:cNvPr id="7" name="Footer Placeholder 6">
            <a:extLst>
              <a:ext uri="{FF2B5EF4-FFF2-40B4-BE49-F238E27FC236}">
                <a16:creationId xmlns:a16="http://schemas.microsoft.com/office/drawing/2014/main" id="{175E8465-767D-44BA-B892-E9FA43E13D51}"/>
              </a:ext>
            </a:extLst>
          </p:cNvPr>
          <p:cNvSpPr>
            <a:spLocks noGrp="1"/>
          </p:cNvSpPr>
          <p:nvPr>
            <p:ph type="ftr" sz="quarter" idx="26"/>
          </p:nvPr>
        </p:nvSpPr>
        <p:spPr/>
        <p:txBody>
          <a:bodyPr/>
          <a:lstStyle/>
          <a:p>
            <a:endParaRPr lang="en-US"/>
          </a:p>
        </p:txBody>
      </p:sp>
      <p:sp>
        <p:nvSpPr>
          <p:cNvPr id="9" name="Slide Number Placeholder 8">
            <a:extLst>
              <a:ext uri="{FF2B5EF4-FFF2-40B4-BE49-F238E27FC236}">
                <a16:creationId xmlns:a16="http://schemas.microsoft.com/office/drawing/2014/main" id="{6786D917-89B9-4999-9898-0406930D63BE}"/>
              </a:ext>
            </a:extLst>
          </p:cNvPr>
          <p:cNvSpPr>
            <a:spLocks noGrp="1"/>
          </p:cNvSpPr>
          <p:nvPr>
            <p:ph type="sldNum" sz="quarter" idx="27"/>
          </p:nvPr>
        </p:nvSpPr>
        <p:spPr/>
        <p:txBody>
          <a:bodyPr/>
          <a:lstStyle/>
          <a:p>
            <a:fld id="{82F89014-7F8D-47C1-8D79-17A715C9D2BB}" type="slidenum">
              <a:rPr lang="en-US" smtClean="0"/>
              <a:pPr/>
              <a:t>‹#›</a:t>
            </a:fld>
            <a:endParaRPr lang="en-US"/>
          </a:p>
        </p:txBody>
      </p:sp>
    </p:spTree>
    <p:extLst>
      <p:ext uri="{BB962C8B-B14F-4D97-AF65-F5344CB8AC3E}">
        <p14:creationId xmlns:p14="http://schemas.microsoft.com/office/powerpoint/2010/main" val="1443462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text and image (right large) - 2">
    <p:spTree>
      <p:nvGrpSpPr>
        <p:cNvPr id="1" name=""/>
        <p:cNvGrpSpPr/>
        <p:nvPr/>
      </p:nvGrpSpPr>
      <p:grpSpPr>
        <a:xfrm>
          <a:off x="0" y="0"/>
          <a:ext cx="0" cy="0"/>
          <a:chOff x="0" y="0"/>
          <a:chExt cx="0" cy="0"/>
        </a:xfrm>
      </p:grpSpPr>
      <p:sp>
        <p:nvSpPr>
          <p:cNvPr id="15" name="Picture Placeholder 9"/>
          <p:cNvSpPr>
            <a:spLocks noGrp="1"/>
          </p:cNvSpPr>
          <p:nvPr>
            <p:ph type="pic" sz="quarter" idx="14" hasCustomPrompt="1"/>
          </p:nvPr>
        </p:nvSpPr>
        <p:spPr>
          <a:xfrm>
            <a:off x="3505335" y="835025"/>
            <a:ext cx="5062402" cy="3897313"/>
          </a:xfrm>
          <a:prstGeom prst="roundRect">
            <a:avLst>
              <a:gd name="adj" fmla="val 4402"/>
            </a:avLst>
          </a:prstGeom>
          <a:solidFill>
            <a:schemeClr val="accent6"/>
          </a:solidFill>
          <a:effectLst/>
          <a:extLst>
            <a:ext uri="{53640926-AAD7-44D8-BBD7-CCE9431645EC}">
              <a14:shadowObscured xmlns:a14="http://schemas.microsoft.com/office/drawing/2010/main"/>
            </a:ext>
          </a:extLst>
        </p:spPr>
        <p:txBody>
          <a:bodyPr lIns="0" tIns="2232000" rIns="0" bIns="0"/>
          <a:lstStyle>
            <a:lvl1pPr marL="0" indent="0" algn="ctr">
              <a:lnSpc>
                <a:spcPct val="100000"/>
              </a:lnSpc>
              <a:buFontTx/>
              <a:buNone/>
              <a:defRPr>
                <a:solidFill>
                  <a:schemeClr val="tx1"/>
                </a:solidFill>
              </a:defRPr>
            </a:lvl1pPr>
          </a:lstStyle>
          <a:p>
            <a:r>
              <a:rPr lang="en-US" noProof="0"/>
              <a:t>Drag picture to placeholder or click icon to add</a:t>
            </a:r>
          </a:p>
        </p:txBody>
      </p:sp>
      <p:sp>
        <p:nvSpPr>
          <p:cNvPr id="8" name="Text Placeholder 8"/>
          <p:cNvSpPr>
            <a:spLocks noGrp="1"/>
          </p:cNvSpPr>
          <p:nvPr>
            <p:ph type="body" sz="quarter" idx="24" hasCustomPrompt="1"/>
          </p:nvPr>
        </p:nvSpPr>
        <p:spPr>
          <a:xfrm>
            <a:off x="576264" y="835025"/>
            <a:ext cx="2641070" cy="3897313"/>
          </a:xfrm>
          <a:prstGeom prst="rect">
            <a:avLst/>
          </a:prstGeom>
        </p:spPr>
        <p:txBody>
          <a:bodyPr>
            <a:normAutofit/>
          </a:bodyPr>
          <a:lstStyle>
            <a:lvl1pPr marL="0" indent="0">
              <a:lnSpc>
                <a:spcPct val="100000"/>
              </a:lnSpc>
              <a:buFont typeface="Arial" charset="0"/>
              <a:buNone/>
              <a:defRPr sz="1600" b="0"/>
            </a:lvl1pPr>
            <a:lvl2pPr marL="360363" indent="-360363">
              <a:lnSpc>
                <a:spcPct val="100000"/>
              </a:lnSpc>
              <a:buFont typeface="+mj-lt"/>
              <a:buAutoNum type="arabicPeriod"/>
              <a:defRPr sz="1600" b="0"/>
            </a:lvl2pPr>
            <a:lvl3pPr marL="365125" indent="0">
              <a:lnSpc>
                <a:spcPct val="100000"/>
              </a:lnSpc>
              <a:buFont typeface="Arial" charset="0"/>
              <a:buNone/>
              <a:defRPr sz="1600" b="0"/>
            </a:lvl3pPr>
            <a:lvl4pPr marL="549275" indent="0">
              <a:lnSpc>
                <a:spcPct val="100000"/>
              </a:lnSpc>
              <a:buNone/>
              <a:tabLst/>
              <a:defRPr sz="1600" b="0"/>
            </a:lvl4pPr>
            <a:lvl5pPr marL="725488" indent="0">
              <a:lnSpc>
                <a:spcPct val="100000"/>
              </a:lnSpc>
              <a:buFont typeface="Arial" charset="0"/>
              <a:buNone/>
              <a:defRPr sz="1600" b="0" baseline="0"/>
            </a:lvl5pPr>
          </a:lstStyle>
          <a:p>
            <a:pPr lvl="0"/>
            <a:r>
              <a:rPr lang="en-US"/>
              <a:t>Click to add text</a:t>
            </a:r>
          </a:p>
        </p:txBody>
      </p:sp>
      <p:sp>
        <p:nvSpPr>
          <p:cNvPr id="3" name="Date Placeholder 2">
            <a:extLst>
              <a:ext uri="{FF2B5EF4-FFF2-40B4-BE49-F238E27FC236}">
                <a16:creationId xmlns:a16="http://schemas.microsoft.com/office/drawing/2014/main" id="{136B6A0F-FAB0-4F8C-9459-30EDA0835272}"/>
              </a:ext>
            </a:extLst>
          </p:cNvPr>
          <p:cNvSpPr>
            <a:spLocks noGrp="1"/>
          </p:cNvSpPr>
          <p:nvPr>
            <p:ph type="dt" sz="half" idx="25"/>
          </p:nvPr>
        </p:nvSpPr>
        <p:spPr/>
        <p:txBody>
          <a:bodyPr/>
          <a:lstStyle/>
          <a:p>
            <a:endParaRPr lang="en-US"/>
          </a:p>
        </p:txBody>
      </p:sp>
      <p:sp>
        <p:nvSpPr>
          <p:cNvPr id="4" name="Footer Placeholder 3">
            <a:extLst>
              <a:ext uri="{FF2B5EF4-FFF2-40B4-BE49-F238E27FC236}">
                <a16:creationId xmlns:a16="http://schemas.microsoft.com/office/drawing/2014/main" id="{B59A77CE-E662-481F-BCC4-5E6BB30CACEC}"/>
              </a:ext>
            </a:extLst>
          </p:cNvPr>
          <p:cNvSpPr>
            <a:spLocks noGrp="1"/>
          </p:cNvSpPr>
          <p:nvPr>
            <p:ph type="ftr" sz="quarter" idx="26"/>
          </p:nvPr>
        </p:nvSpPr>
        <p:spPr/>
        <p:txBody>
          <a:bodyPr/>
          <a:lstStyle/>
          <a:p>
            <a:endParaRPr lang="en-US"/>
          </a:p>
        </p:txBody>
      </p:sp>
      <p:sp>
        <p:nvSpPr>
          <p:cNvPr id="5" name="Slide Number Placeholder 4">
            <a:extLst>
              <a:ext uri="{FF2B5EF4-FFF2-40B4-BE49-F238E27FC236}">
                <a16:creationId xmlns:a16="http://schemas.microsoft.com/office/drawing/2014/main" id="{F5D6AD45-0EAC-4DBD-8C61-C0F4ACB53601}"/>
              </a:ext>
            </a:extLst>
          </p:cNvPr>
          <p:cNvSpPr>
            <a:spLocks noGrp="1"/>
          </p:cNvSpPr>
          <p:nvPr>
            <p:ph type="sldNum" sz="quarter" idx="27"/>
          </p:nvPr>
        </p:nvSpPr>
        <p:spPr/>
        <p:txBody>
          <a:bodyPr/>
          <a:lstStyle/>
          <a:p>
            <a:fld id="{82F89014-7F8D-47C1-8D79-17A715C9D2BB}" type="slidenum">
              <a:rPr lang="en-US" smtClean="0"/>
              <a:pPr/>
              <a:t>‹#›</a:t>
            </a:fld>
            <a:endParaRPr lang="en-US"/>
          </a:p>
        </p:txBody>
      </p:sp>
      <p:sp>
        <p:nvSpPr>
          <p:cNvPr id="2" name="Titel 1">
            <a:extLst>
              <a:ext uri="{FF2B5EF4-FFF2-40B4-BE49-F238E27FC236}">
                <a16:creationId xmlns:a16="http://schemas.microsoft.com/office/drawing/2014/main" id="{D82C27FB-C163-4802-BBE9-1194F6A07DDA}"/>
              </a:ext>
            </a:extLst>
          </p:cNvPr>
          <p:cNvSpPr>
            <a:spLocks noGrp="1"/>
          </p:cNvSpPr>
          <p:nvPr>
            <p:ph type="title"/>
          </p:nvPr>
        </p:nvSpPr>
        <p:spPr/>
        <p:txBody>
          <a:bodyPr/>
          <a:lstStyle>
            <a:lvl1pPr>
              <a:defRPr/>
            </a:lvl1pPr>
          </a:lstStyle>
          <a:p>
            <a:endParaRPr lang="en-US"/>
          </a:p>
        </p:txBody>
      </p:sp>
    </p:spTree>
    <p:extLst>
      <p:ext uri="{BB962C8B-B14F-4D97-AF65-F5344CB8AC3E}">
        <p14:creationId xmlns:p14="http://schemas.microsoft.com/office/powerpoint/2010/main" val="3702936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text and image (right small)">
    <p:spTree>
      <p:nvGrpSpPr>
        <p:cNvPr id="1" name=""/>
        <p:cNvGrpSpPr/>
        <p:nvPr/>
      </p:nvGrpSpPr>
      <p:grpSpPr>
        <a:xfrm>
          <a:off x="0" y="0"/>
          <a:ext cx="0" cy="0"/>
          <a:chOff x="0" y="0"/>
          <a:chExt cx="0" cy="0"/>
        </a:xfrm>
      </p:grpSpPr>
      <p:sp>
        <p:nvSpPr>
          <p:cNvPr id="10" name="Picture Placeholder 9"/>
          <p:cNvSpPr>
            <a:spLocks noGrp="1"/>
          </p:cNvSpPr>
          <p:nvPr>
            <p:ph type="pic" sz="quarter" idx="14" hasCustomPrompt="1"/>
          </p:nvPr>
        </p:nvSpPr>
        <p:spPr>
          <a:xfrm>
            <a:off x="4859336" y="835025"/>
            <a:ext cx="3708401" cy="3897313"/>
          </a:xfrm>
          <a:prstGeom prst="rect">
            <a:avLst/>
          </a:prstGeom>
          <a:solidFill>
            <a:schemeClr val="accent6"/>
          </a:solidFill>
        </p:spPr>
        <p:txBody>
          <a:bodyPr tIns="2232000"/>
          <a:lstStyle>
            <a:lvl1pPr marL="0" indent="0" algn="ctr">
              <a:lnSpc>
                <a:spcPct val="100000"/>
              </a:lnSpc>
              <a:buFontTx/>
              <a:buNone/>
              <a:defRPr>
                <a:solidFill>
                  <a:schemeClr val="tx1"/>
                </a:solidFill>
              </a:defRPr>
            </a:lvl1pPr>
          </a:lstStyle>
          <a:p>
            <a:r>
              <a:rPr lang="en-US" noProof="0"/>
              <a:t>Drag picture to placeholder or click icon to add</a:t>
            </a:r>
          </a:p>
        </p:txBody>
      </p:sp>
      <p:sp>
        <p:nvSpPr>
          <p:cNvPr id="9" name="Text Placeholder 8"/>
          <p:cNvSpPr>
            <a:spLocks noGrp="1"/>
          </p:cNvSpPr>
          <p:nvPr>
            <p:ph type="body" sz="quarter" idx="13" hasCustomPrompt="1"/>
          </p:nvPr>
        </p:nvSpPr>
        <p:spPr>
          <a:xfrm>
            <a:off x="576263" y="835025"/>
            <a:ext cx="3708400" cy="3897313"/>
          </a:xfrm>
          <a:prstGeom prst="rect">
            <a:avLst/>
          </a:prstGeom>
        </p:spPr>
        <p:txBody>
          <a:bodyPr/>
          <a:lstStyle>
            <a:lvl1pPr marL="285750" indent="-285750">
              <a:lnSpc>
                <a:spcPct val="100000"/>
              </a:lnSpc>
              <a:buFont typeface="Arial" panose="020B0604020202020204" pitchFamily="34" charset="0"/>
              <a:buChar char="•"/>
              <a:defRPr sz="1600" b="0" baseline="0"/>
            </a:lvl1pPr>
            <a:lvl2pPr marL="285750" indent="-285750">
              <a:lnSpc>
                <a:spcPct val="100000"/>
              </a:lnSpc>
              <a:buFont typeface="Arial" panose="020B0604020202020204" pitchFamily="34" charset="0"/>
              <a:buChar char="•"/>
              <a:defRPr sz="1300" b="0"/>
            </a:lvl2pPr>
            <a:lvl3pPr marL="447675" indent="-174625">
              <a:lnSpc>
                <a:spcPct val="100000"/>
              </a:lnSpc>
              <a:buFont typeface="Arial" panose="020B0604020202020204" pitchFamily="34" charset="0"/>
              <a:buChar char="−"/>
              <a:defRPr sz="1400" b="0"/>
            </a:lvl3pPr>
            <a:lvl4pPr marL="623888" indent="-176213">
              <a:lnSpc>
                <a:spcPct val="100000"/>
              </a:lnSpc>
              <a:tabLst/>
              <a:defRPr sz="1400" b="0"/>
            </a:lvl4pPr>
            <a:lvl5pPr marL="809625" indent="-185738">
              <a:lnSpc>
                <a:spcPct val="100000"/>
              </a:lnSpc>
              <a:defRPr sz="1400" b="0"/>
            </a:lvl5pPr>
            <a:lvl6pPr marL="1714500" indent="0">
              <a:buNone/>
              <a:defRPr/>
            </a:lvl6pPr>
          </a:lstStyle>
          <a:p>
            <a:pPr lvl="0"/>
            <a:r>
              <a:rPr lang="en-US"/>
              <a:t>Click to add text</a:t>
            </a:r>
          </a:p>
          <a:p>
            <a:pPr lvl="2"/>
            <a:r>
              <a:rPr lang="en-US"/>
              <a:t>Second level</a:t>
            </a:r>
          </a:p>
          <a:p>
            <a:pPr lvl="3"/>
            <a:r>
              <a:rPr lang="en-US"/>
              <a:t>Third level</a:t>
            </a:r>
          </a:p>
          <a:p>
            <a:pPr lvl="4"/>
            <a:r>
              <a:rPr lang="en-US"/>
              <a:t>Fourth level</a:t>
            </a:r>
          </a:p>
          <a:p>
            <a:pPr lvl="0"/>
            <a:endParaRPr lang="en-US"/>
          </a:p>
        </p:txBody>
      </p:sp>
      <p:sp>
        <p:nvSpPr>
          <p:cNvPr id="3" name="Titel 2">
            <a:extLst>
              <a:ext uri="{FF2B5EF4-FFF2-40B4-BE49-F238E27FC236}">
                <a16:creationId xmlns:a16="http://schemas.microsoft.com/office/drawing/2014/main" id="{F71526E6-52FE-4A12-AF1B-B37A25A00344}"/>
              </a:ext>
            </a:extLst>
          </p:cNvPr>
          <p:cNvSpPr>
            <a:spLocks noGrp="1"/>
          </p:cNvSpPr>
          <p:nvPr>
            <p:ph type="title"/>
          </p:nvPr>
        </p:nvSpPr>
        <p:spPr/>
        <p:txBody>
          <a:bodyPr/>
          <a:lstStyle/>
          <a:p>
            <a:endParaRPr lang="en-US"/>
          </a:p>
        </p:txBody>
      </p:sp>
      <p:sp>
        <p:nvSpPr>
          <p:cNvPr id="6" name="Date Placeholder 5">
            <a:extLst>
              <a:ext uri="{FF2B5EF4-FFF2-40B4-BE49-F238E27FC236}">
                <a16:creationId xmlns:a16="http://schemas.microsoft.com/office/drawing/2014/main" id="{077FD35B-6C0E-42DE-85B1-6521194AA6A7}"/>
              </a:ext>
            </a:extLst>
          </p:cNvPr>
          <p:cNvSpPr>
            <a:spLocks noGrp="1"/>
          </p:cNvSpPr>
          <p:nvPr>
            <p:ph type="dt" sz="half" idx="15"/>
          </p:nvPr>
        </p:nvSpPr>
        <p:spPr/>
        <p:txBody>
          <a:bodyPr/>
          <a:lstStyle/>
          <a:p>
            <a:endParaRPr lang="en-US"/>
          </a:p>
        </p:txBody>
      </p:sp>
      <p:sp>
        <p:nvSpPr>
          <p:cNvPr id="7" name="Footer Placeholder 6">
            <a:extLst>
              <a:ext uri="{FF2B5EF4-FFF2-40B4-BE49-F238E27FC236}">
                <a16:creationId xmlns:a16="http://schemas.microsoft.com/office/drawing/2014/main" id="{BB11B6FB-578C-4F3B-A98D-5AF9DECFC4C8}"/>
              </a:ext>
            </a:extLst>
          </p:cNvPr>
          <p:cNvSpPr>
            <a:spLocks noGrp="1"/>
          </p:cNvSpPr>
          <p:nvPr>
            <p:ph type="ftr" sz="quarter" idx="16"/>
          </p:nvPr>
        </p:nvSpPr>
        <p:spPr/>
        <p:txBody>
          <a:bodyPr/>
          <a:lstStyle/>
          <a:p>
            <a:endParaRPr lang="en-US"/>
          </a:p>
        </p:txBody>
      </p:sp>
      <p:sp>
        <p:nvSpPr>
          <p:cNvPr id="8" name="Slide Number Placeholder 7">
            <a:extLst>
              <a:ext uri="{FF2B5EF4-FFF2-40B4-BE49-F238E27FC236}">
                <a16:creationId xmlns:a16="http://schemas.microsoft.com/office/drawing/2014/main" id="{D518D1FF-B499-48AE-A463-FCD1B03277A3}"/>
              </a:ext>
            </a:extLst>
          </p:cNvPr>
          <p:cNvSpPr>
            <a:spLocks noGrp="1"/>
          </p:cNvSpPr>
          <p:nvPr>
            <p:ph type="sldNum" sz="quarter" idx="17"/>
          </p:nvPr>
        </p:nvSpPr>
        <p:spPr/>
        <p:txBody>
          <a:bodyPr/>
          <a:lstStyle/>
          <a:p>
            <a:fld id="{82F89014-7F8D-47C1-8D79-17A715C9D2BB}" type="slidenum">
              <a:rPr lang="en-US" smtClean="0"/>
              <a:pPr/>
              <a:t>‹#›</a:t>
            </a:fld>
            <a:endParaRPr lang="en-US"/>
          </a:p>
        </p:txBody>
      </p:sp>
    </p:spTree>
    <p:extLst>
      <p:ext uri="{BB962C8B-B14F-4D97-AF65-F5344CB8AC3E}">
        <p14:creationId xmlns:p14="http://schemas.microsoft.com/office/powerpoint/2010/main" val="24977045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text and image (right small) - 2">
    <p:spTree>
      <p:nvGrpSpPr>
        <p:cNvPr id="1" name=""/>
        <p:cNvGrpSpPr/>
        <p:nvPr/>
      </p:nvGrpSpPr>
      <p:grpSpPr>
        <a:xfrm>
          <a:off x="0" y="0"/>
          <a:ext cx="0" cy="0"/>
          <a:chOff x="0" y="0"/>
          <a:chExt cx="0" cy="0"/>
        </a:xfrm>
      </p:grpSpPr>
      <p:sp>
        <p:nvSpPr>
          <p:cNvPr id="10" name="Picture Placeholder 9"/>
          <p:cNvSpPr>
            <a:spLocks noGrp="1"/>
          </p:cNvSpPr>
          <p:nvPr>
            <p:ph type="pic" sz="quarter" idx="14" hasCustomPrompt="1"/>
          </p:nvPr>
        </p:nvSpPr>
        <p:spPr>
          <a:xfrm>
            <a:off x="4859336" y="835025"/>
            <a:ext cx="3708401" cy="3897313"/>
          </a:xfrm>
          <a:prstGeom prst="roundRect">
            <a:avLst>
              <a:gd name="adj" fmla="val 4626"/>
            </a:avLst>
          </a:prstGeom>
          <a:solidFill>
            <a:schemeClr val="accent6"/>
          </a:solidFill>
          <a:effectLst/>
        </p:spPr>
        <p:txBody>
          <a:bodyPr tIns="2232000"/>
          <a:lstStyle>
            <a:lvl1pPr marL="0" indent="0" algn="ctr">
              <a:lnSpc>
                <a:spcPct val="100000"/>
              </a:lnSpc>
              <a:buFontTx/>
              <a:buNone/>
              <a:defRPr>
                <a:solidFill>
                  <a:schemeClr val="tx1"/>
                </a:solidFill>
              </a:defRPr>
            </a:lvl1pPr>
          </a:lstStyle>
          <a:p>
            <a:r>
              <a:rPr lang="en-US" noProof="0"/>
              <a:t>Drag picture to placeholder or click icon to add</a:t>
            </a:r>
          </a:p>
        </p:txBody>
      </p:sp>
      <p:sp>
        <p:nvSpPr>
          <p:cNvPr id="9" name="Text Placeholder 8"/>
          <p:cNvSpPr>
            <a:spLocks noGrp="1"/>
          </p:cNvSpPr>
          <p:nvPr>
            <p:ph type="body" sz="quarter" idx="13" hasCustomPrompt="1"/>
          </p:nvPr>
        </p:nvSpPr>
        <p:spPr>
          <a:xfrm>
            <a:off x="576263" y="835025"/>
            <a:ext cx="3708400" cy="3897313"/>
          </a:xfrm>
          <a:prstGeom prst="rect">
            <a:avLst/>
          </a:prstGeom>
        </p:spPr>
        <p:txBody>
          <a:bodyPr/>
          <a:lstStyle>
            <a:lvl1pPr marL="285750" indent="-285750">
              <a:lnSpc>
                <a:spcPct val="100000"/>
              </a:lnSpc>
              <a:buFont typeface="Arial" panose="020B0604020202020204" pitchFamily="34" charset="0"/>
              <a:buChar char="•"/>
              <a:defRPr sz="1600" b="0" baseline="0"/>
            </a:lvl1pPr>
            <a:lvl2pPr marL="285750" indent="-285750">
              <a:lnSpc>
                <a:spcPct val="100000"/>
              </a:lnSpc>
              <a:buFont typeface="Arial" panose="020B0604020202020204" pitchFamily="34" charset="0"/>
              <a:buChar char="•"/>
              <a:defRPr sz="1300" b="0"/>
            </a:lvl2pPr>
            <a:lvl3pPr marL="447675" indent="-174625">
              <a:lnSpc>
                <a:spcPct val="100000"/>
              </a:lnSpc>
              <a:buFont typeface="Arial" panose="020B0604020202020204" pitchFamily="34" charset="0"/>
              <a:buChar char="−"/>
              <a:defRPr sz="1400" b="0"/>
            </a:lvl3pPr>
            <a:lvl4pPr marL="623888" indent="-176213">
              <a:lnSpc>
                <a:spcPct val="100000"/>
              </a:lnSpc>
              <a:tabLst/>
              <a:defRPr sz="1400" b="0"/>
            </a:lvl4pPr>
            <a:lvl5pPr marL="809625" indent="-185738">
              <a:lnSpc>
                <a:spcPct val="100000"/>
              </a:lnSpc>
              <a:defRPr sz="1400" b="0"/>
            </a:lvl5pPr>
            <a:lvl6pPr marL="1714500" indent="0">
              <a:buNone/>
              <a:defRPr/>
            </a:lvl6pPr>
          </a:lstStyle>
          <a:p>
            <a:pPr lvl="0"/>
            <a:r>
              <a:rPr lang="en-US"/>
              <a:t>Click to add text</a:t>
            </a:r>
          </a:p>
          <a:p>
            <a:pPr lvl="2"/>
            <a:r>
              <a:rPr lang="en-US"/>
              <a:t>Second level</a:t>
            </a:r>
          </a:p>
          <a:p>
            <a:pPr lvl="3"/>
            <a:r>
              <a:rPr lang="en-US"/>
              <a:t>Third level</a:t>
            </a:r>
          </a:p>
          <a:p>
            <a:pPr lvl="4"/>
            <a:r>
              <a:rPr lang="en-US"/>
              <a:t>Fourth level</a:t>
            </a:r>
          </a:p>
          <a:p>
            <a:pPr lvl="0"/>
            <a:endParaRPr lang="en-US"/>
          </a:p>
        </p:txBody>
      </p:sp>
      <p:sp>
        <p:nvSpPr>
          <p:cNvPr id="3" name="Titel 2">
            <a:extLst>
              <a:ext uri="{FF2B5EF4-FFF2-40B4-BE49-F238E27FC236}">
                <a16:creationId xmlns:a16="http://schemas.microsoft.com/office/drawing/2014/main" id="{F71526E6-52FE-4A12-AF1B-B37A25A00344}"/>
              </a:ext>
            </a:extLst>
          </p:cNvPr>
          <p:cNvSpPr>
            <a:spLocks noGrp="1"/>
          </p:cNvSpPr>
          <p:nvPr>
            <p:ph type="title"/>
          </p:nvPr>
        </p:nvSpPr>
        <p:spPr/>
        <p:txBody>
          <a:bodyPr/>
          <a:lstStyle/>
          <a:p>
            <a:endParaRPr lang="en-US"/>
          </a:p>
        </p:txBody>
      </p:sp>
      <p:sp>
        <p:nvSpPr>
          <p:cNvPr id="6" name="Date Placeholder 5">
            <a:extLst>
              <a:ext uri="{FF2B5EF4-FFF2-40B4-BE49-F238E27FC236}">
                <a16:creationId xmlns:a16="http://schemas.microsoft.com/office/drawing/2014/main" id="{D7DD8DB3-C531-4BAF-94DF-B0A78EC7175A}"/>
              </a:ext>
            </a:extLst>
          </p:cNvPr>
          <p:cNvSpPr>
            <a:spLocks noGrp="1"/>
          </p:cNvSpPr>
          <p:nvPr>
            <p:ph type="dt" sz="half" idx="15"/>
          </p:nvPr>
        </p:nvSpPr>
        <p:spPr/>
        <p:txBody>
          <a:bodyPr/>
          <a:lstStyle/>
          <a:p>
            <a:endParaRPr lang="en-US"/>
          </a:p>
        </p:txBody>
      </p:sp>
      <p:sp>
        <p:nvSpPr>
          <p:cNvPr id="7" name="Footer Placeholder 6">
            <a:extLst>
              <a:ext uri="{FF2B5EF4-FFF2-40B4-BE49-F238E27FC236}">
                <a16:creationId xmlns:a16="http://schemas.microsoft.com/office/drawing/2014/main" id="{8344BE83-BA14-49B6-A392-4BAD50F8603E}"/>
              </a:ext>
            </a:extLst>
          </p:cNvPr>
          <p:cNvSpPr>
            <a:spLocks noGrp="1"/>
          </p:cNvSpPr>
          <p:nvPr>
            <p:ph type="ftr" sz="quarter" idx="16"/>
          </p:nvPr>
        </p:nvSpPr>
        <p:spPr/>
        <p:txBody>
          <a:bodyPr/>
          <a:lstStyle/>
          <a:p>
            <a:endParaRPr lang="en-US"/>
          </a:p>
        </p:txBody>
      </p:sp>
      <p:sp>
        <p:nvSpPr>
          <p:cNvPr id="11" name="Slide Number Placeholder 10">
            <a:extLst>
              <a:ext uri="{FF2B5EF4-FFF2-40B4-BE49-F238E27FC236}">
                <a16:creationId xmlns:a16="http://schemas.microsoft.com/office/drawing/2014/main" id="{3F0C4FF9-2E18-439F-BB75-2227EBAD5880}"/>
              </a:ext>
            </a:extLst>
          </p:cNvPr>
          <p:cNvSpPr>
            <a:spLocks noGrp="1"/>
          </p:cNvSpPr>
          <p:nvPr>
            <p:ph type="sldNum" sz="quarter" idx="17"/>
          </p:nvPr>
        </p:nvSpPr>
        <p:spPr/>
        <p:txBody>
          <a:bodyPr/>
          <a:lstStyle/>
          <a:p>
            <a:fld id="{82F89014-7F8D-47C1-8D79-17A715C9D2BB}" type="slidenum">
              <a:rPr lang="en-US" smtClean="0"/>
              <a:pPr/>
              <a:t>‹#›</a:t>
            </a:fld>
            <a:endParaRPr lang="en-US"/>
          </a:p>
        </p:txBody>
      </p:sp>
    </p:spTree>
    <p:extLst>
      <p:ext uri="{BB962C8B-B14F-4D97-AF65-F5344CB8AC3E}">
        <p14:creationId xmlns:p14="http://schemas.microsoft.com/office/powerpoint/2010/main" val="2958251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and image (wide)">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EBA7FD14-63CD-42B5-8123-E0D2D06AE6A3}"/>
              </a:ext>
            </a:extLst>
          </p:cNvPr>
          <p:cNvSpPr>
            <a:spLocks noGrp="1"/>
          </p:cNvSpPr>
          <p:nvPr>
            <p:ph type="title"/>
          </p:nvPr>
        </p:nvSpPr>
        <p:spPr/>
        <p:txBody>
          <a:bodyPr/>
          <a:lstStyle/>
          <a:p>
            <a:endParaRPr lang="en-US"/>
          </a:p>
        </p:txBody>
      </p:sp>
      <p:sp>
        <p:nvSpPr>
          <p:cNvPr id="4" name="Date Placeholder 3">
            <a:extLst>
              <a:ext uri="{FF2B5EF4-FFF2-40B4-BE49-F238E27FC236}">
                <a16:creationId xmlns:a16="http://schemas.microsoft.com/office/drawing/2014/main" id="{50D40CD0-E62A-40D6-A9A7-E90A7941CF89}"/>
              </a:ext>
            </a:extLst>
          </p:cNvPr>
          <p:cNvSpPr>
            <a:spLocks noGrp="1"/>
          </p:cNvSpPr>
          <p:nvPr>
            <p:ph type="dt" sz="half" idx="17"/>
          </p:nvPr>
        </p:nvSpPr>
        <p:spPr/>
        <p:txBody>
          <a:bodyPr/>
          <a:lstStyle/>
          <a:p>
            <a:endParaRPr lang="en-US"/>
          </a:p>
        </p:txBody>
      </p:sp>
      <p:sp>
        <p:nvSpPr>
          <p:cNvPr id="7" name="Footer Placeholder 6">
            <a:extLst>
              <a:ext uri="{FF2B5EF4-FFF2-40B4-BE49-F238E27FC236}">
                <a16:creationId xmlns:a16="http://schemas.microsoft.com/office/drawing/2014/main" id="{6871E6EE-F796-4FC9-A7D0-4C318002A703}"/>
              </a:ext>
            </a:extLst>
          </p:cNvPr>
          <p:cNvSpPr>
            <a:spLocks noGrp="1"/>
          </p:cNvSpPr>
          <p:nvPr>
            <p:ph type="ftr" sz="quarter" idx="18"/>
          </p:nvPr>
        </p:nvSpPr>
        <p:spPr/>
        <p:txBody>
          <a:bodyPr/>
          <a:lstStyle/>
          <a:p>
            <a:endParaRPr lang="en-US"/>
          </a:p>
        </p:txBody>
      </p:sp>
      <p:sp>
        <p:nvSpPr>
          <p:cNvPr id="8" name="Slide Number Placeholder 7">
            <a:extLst>
              <a:ext uri="{FF2B5EF4-FFF2-40B4-BE49-F238E27FC236}">
                <a16:creationId xmlns:a16="http://schemas.microsoft.com/office/drawing/2014/main" id="{8AA59B62-65E5-4805-9C65-6AB0D3219CEE}"/>
              </a:ext>
            </a:extLst>
          </p:cNvPr>
          <p:cNvSpPr>
            <a:spLocks noGrp="1"/>
          </p:cNvSpPr>
          <p:nvPr>
            <p:ph type="sldNum" sz="quarter" idx="19"/>
          </p:nvPr>
        </p:nvSpPr>
        <p:spPr/>
        <p:txBody>
          <a:bodyPr/>
          <a:lstStyle/>
          <a:p>
            <a:fld id="{82F89014-7F8D-47C1-8D79-17A715C9D2BB}" type="slidenum">
              <a:rPr lang="en-US" smtClean="0"/>
              <a:pPr/>
              <a:t>‹#›</a:t>
            </a:fld>
            <a:endParaRPr lang="en-US"/>
          </a:p>
        </p:txBody>
      </p:sp>
      <p:sp>
        <p:nvSpPr>
          <p:cNvPr id="5" name="Picture Placeholder 4">
            <a:extLst>
              <a:ext uri="{FF2B5EF4-FFF2-40B4-BE49-F238E27FC236}">
                <a16:creationId xmlns:a16="http://schemas.microsoft.com/office/drawing/2014/main" id="{41D87977-6410-4861-821B-247A28DFF45D}"/>
              </a:ext>
            </a:extLst>
          </p:cNvPr>
          <p:cNvSpPr>
            <a:spLocks noGrp="1"/>
          </p:cNvSpPr>
          <p:nvPr>
            <p:ph type="pic" sz="quarter" idx="20" hasCustomPrompt="1"/>
          </p:nvPr>
        </p:nvSpPr>
        <p:spPr>
          <a:xfrm>
            <a:off x="576263" y="835025"/>
            <a:ext cx="7991475" cy="3897313"/>
          </a:xfrm>
          <a:solidFill>
            <a:schemeClr val="accent6"/>
          </a:solidFill>
        </p:spPr>
        <p:txBody>
          <a:bodyPr tIns="2232000"/>
          <a:lstStyle>
            <a:lvl1pPr marL="0" indent="0" algn="ctr">
              <a:buNone/>
              <a:defRPr>
                <a:solidFill>
                  <a:schemeClr val="tx1"/>
                </a:solidFill>
              </a:defRPr>
            </a:lvl1pPr>
          </a:lstStyle>
          <a:p>
            <a:pPr marL="0" marR="0" lvl="0" indent="0" algn="ctr" defTabSz="685800" rtl="0" eaLnBrk="1" fontAlgn="auto" latinLnBrk="0" hangingPunct="1">
              <a:lnSpc>
                <a:spcPct val="100000"/>
              </a:lnSpc>
              <a:spcBef>
                <a:spcPts val="0"/>
              </a:spcBef>
              <a:spcAft>
                <a:spcPts val="600"/>
              </a:spcAft>
              <a:buClr>
                <a:srgbClr val="FF6C00"/>
              </a:buClr>
              <a:buSzTx/>
              <a:buFont typeface="Arial" panose="020B0604020202020204" pitchFamily="34" charset="0"/>
              <a:buNone/>
              <a:tabLst>
                <a:tab pos="266700" algn="l"/>
              </a:tabLst>
              <a:defRPr/>
            </a:pPr>
            <a:r>
              <a:rPr lang="en-US" noProof="0"/>
              <a:t>Drag picture to placeholder or click icon to add</a:t>
            </a:r>
          </a:p>
        </p:txBody>
      </p:sp>
    </p:spTree>
    <p:extLst>
      <p:ext uri="{BB962C8B-B14F-4D97-AF65-F5344CB8AC3E}">
        <p14:creationId xmlns:p14="http://schemas.microsoft.com/office/powerpoint/2010/main" val="35665248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userDrawn="1">
  <p:cSld name="slide with video background">
    <p:spTree>
      <p:nvGrpSpPr>
        <p:cNvPr id="1" name=""/>
        <p:cNvGrpSpPr/>
        <p:nvPr/>
      </p:nvGrpSpPr>
      <p:grpSpPr>
        <a:xfrm>
          <a:off x="0" y="0"/>
          <a:ext cx="0" cy="0"/>
          <a:chOff x="0" y="0"/>
          <a:chExt cx="0" cy="0"/>
        </a:xfrm>
      </p:grpSpPr>
      <p:sp>
        <p:nvSpPr>
          <p:cNvPr id="4" name="Media Placeholder 3">
            <a:extLst>
              <a:ext uri="{FF2B5EF4-FFF2-40B4-BE49-F238E27FC236}">
                <a16:creationId xmlns:a16="http://schemas.microsoft.com/office/drawing/2014/main" id="{61EF6098-F062-48C8-804B-4CB80BE90332}"/>
              </a:ext>
            </a:extLst>
          </p:cNvPr>
          <p:cNvSpPr>
            <a:spLocks noGrp="1"/>
          </p:cNvSpPr>
          <p:nvPr>
            <p:ph type="media" sz="quarter" idx="17" hasCustomPrompt="1"/>
          </p:nvPr>
        </p:nvSpPr>
        <p:spPr>
          <a:xfrm>
            <a:off x="0" y="0"/>
            <a:ext cx="9144000" cy="5143500"/>
          </a:xfrm>
          <a:solidFill>
            <a:srgbClr val="3E4043">
              <a:alpha val="14902"/>
            </a:srgbClr>
          </a:solidFill>
        </p:spPr>
        <p:txBody>
          <a:bodyPr/>
          <a:lstStyle>
            <a:lvl1pPr marL="0" indent="0" algn="ctr">
              <a:buNone/>
              <a:defRPr/>
            </a:lvl1pPr>
          </a:lstStyle>
          <a:p>
            <a:pPr marL="0" marR="0" lvl="0" indent="0" algn="l" defTabSz="685800" rtl="0" eaLnBrk="1" fontAlgn="auto" latinLnBrk="0" hangingPunct="1">
              <a:lnSpc>
                <a:spcPct val="100000"/>
              </a:lnSpc>
              <a:spcBef>
                <a:spcPts val="0"/>
              </a:spcBef>
              <a:spcAft>
                <a:spcPts val="600"/>
              </a:spcAft>
              <a:buClr>
                <a:srgbClr val="FF6C00"/>
              </a:buClr>
              <a:buSzTx/>
              <a:buFont typeface="Arial" panose="020B0604020202020204" pitchFamily="34" charset="0"/>
              <a:buNone/>
              <a:tabLst>
                <a:tab pos="266700" algn="l"/>
              </a:tabLst>
              <a:defRPr/>
            </a:pPr>
            <a:r>
              <a:rPr lang="en-US" noProof="0"/>
              <a:t>Drag movie to placeholder or click icon to add</a:t>
            </a:r>
          </a:p>
        </p:txBody>
      </p:sp>
      <p:sp>
        <p:nvSpPr>
          <p:cNvPr id="3" name="Title 2">
            <a:extLst>
              <a:ext uri="{FF2B5EF4-FFF2-40B4-BE49-F238E27FC236}">
                <a16:creationId xmlns:a16="http://schemas.microsoft.com/office/drawing/2014/main" id="{9DE8C169-6D44-4FAB-8862-F0E9E8469FD6}"/>
              </a:ext>
            </a:extLst>
          </p:cNvPr>
          <p:cNvSpPr>
            <a:spLocks noGrp="1"/>
          </p:cNvSpPr>
          <p:nvPr>
            <p:ph type="title"/>
          </p:nvPr>
        </p:nvSpPr>
        <p:spPr>
          <a:xfrm>
            <a:off x="576263" y="4227513"/>
            <a:ext cx="7991474" cy="504825"/>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8484033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5" pos="5397">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and Table">
    <p:spTree>
      <p:nvGrpSpPr>
        <p:cNvPr id="1" name=""/>
        <p:cNvGrpSpPr/>
        <p:nvPr/>
      </p:nvGrpSpPr>
      <p:grpSpPr>
        <a:xfrm>
          <a:off x="0" y="0"/>
          <a:ext cx="0" cy="0"/>
          <a:chOff x="0" y="0"/>
          <a:chExt cx="0" cy="0"/>
        </a:xfrm>
      </p:grpSpPr>
      <p:sp>
        <p:nvSpPr>
          <p:cNvPr id="10" name="Table Placeholder 6"/>
          <p:cNvSpPr>
            <a:spLocks noGrp="1"/>
          </p:cNvSpPr>
          <p:nvPr>
            <p:ph type="tbl" sz="quarter" idx="16"/>
          </p:nvPr>
        </p:nvSpPr>
        <p:spPr>
          <a:xfrm>
            <a:off x="576261" y="835024"/>
            <a:ext cx="7990394" cy="3897313"/>
          </a:xfrm>
          <a:prstGeom prst="rect">
            <a:avLst/>
          </a:prstGeom>
        </p:spPr>
        <p:txBody>
          <a:bodyPr/>
          <a:lstStyle>
            <a:lvl1pPr marL="0" indent="0">
              <a:lnSpc>
                <a:spcPct val="100000"/>
              </a:lnSpc>
              <a:buNone/>
              <a:defRPr/>
            </a:lvl1pPr>
          </a:lstStyle>
          <a:p>
            <a:r>
              <a:rPr lang="en-US" noProof="0"/>
              <a:t>Click icon to add table</a:t>
            </a:r>
          </a:p>
        </p:txBody>
      </p:sp>
      <p:sp>
        <p:nvSpPr>
          <p:cNvPr id="3" name="Titel 2">
            <a:extLst>
              <a:ext uri="{FF2B5EF4-FFF2-40B4-BE49-F238E27FC236}">
                <a16:creationId xmlns:a16="http://schemas.microsoft.com/office/drawing/2014/main" id="{EBA7FD14-63CD-42B5-8123-E0D2D06AE6A3}"/>
              </a:ext>
            </a:extLst>
          </p:cNvPr>
          <p:cNvSpPr>
            <a:spLocks noGrp="1"/>
          </p:cNvSpPr>
          <p:nvPr>
            <p:ph type="title"/>
          </p:nvPr>
        </p:nvSpPr>
        <p:spPr/>
        <p:txBody>
          <a:bodyPr/>
          <a:lstStyle/>
          <a:p>
            <a:endParaRPr lang="en-US"/>
          </a:p>
        </p:txBody>
      </p:sp>
      <p:sp>
        <p:nvSpPr>
          <p:cNvPr id="4" name="Date Placeholder 3">
            <a:extLst>
              <a:ext uri="{FF2B5EF4-FFF2-40B4-BE49-F238E27FC236}">
                <a16:creationId xmlns:a16="http://schemas.microsoft.com/office/drawing/2014/main" id="{50D40CD0-E62A-40D6-A9A7-E90A7941CF89}"/>
              </a:ext>
            </a:extLst>
          </p:cNvPr>
          <p:cNvSpPr>
            <a:spLocks noGrp="1"/>
          </p:cNvSpPr>
          <p:nvPr>
            <p:ph type="dt" sz="half" idx="17"/>
          </p:nvPr>
        </p:nvSpPr>
        <p:spPr/>
        <p:txBody>
          <a:bodyPr/>
          <a:lstStyle/>
          <a:p>
            <a:endParaRPr lang="en-US"/>
          </a:p>
        </p:txBody>
      </p:sp>
      <p:sp>
        <p:nvSpPr>
          <p:cNvPr id="7" name="Footer Placeholder 6">
            <a:extLst>
              <a:ext uri="{FF2B5EF4-FFF2-40B4-BE49-F238E27FC236}">
                <a16:creationId xmlns:a16="http://schemas.microsoft.com/office/drawing/2014/main" id="{6871E6EE-F796-4FC9-A7D0-4C318002A703}"/>
              </a:ext>
            </a:extLst>
          </p:cNvPr>
          <p:cNvSpPr>
            <a:spLocks noGrp="1"/>
          </p:cNvSpPr>
          <p:nvPr>
            <p:ph type="ftr" sz="quarter" idx="18"/>
          </p:nvPr>
        </p:nvSpPr>
        <p:spPr/>
        <p:txBody>
          <a:bodyPr/>
          <a:lstStyle/>
          <a:p>
            <a:endParaRPr lang="en-US"/>
          </a:p>
        </p:txBody>
      </p:sp>
      <p:sp>
        <p:nvSpPr>
          <p:cNvPr id="8" name="Slide Number Placeholder 7">
            <a:extLst>
              <a:ext uri="{FF2B5EF4-FFF2-40B4-BE49-F238E27FC236}">
                <a16:creationId xmlns:a16="http://schemas.microsoft.com/office/drawing/2014/main" id="{8AA59B62-65E5-4805-9C65-6AB0D3219CEE}"/>
              </a:ext>
            </a:extLst>
          </p:cNvPr>
          <p:cNvSpPr>
            <a:spLocks noGrp="1"/>
          </p:cNvSpPr>
          <p:nvPr>
            <p:ph type="sldNum" sz="quarter" idx="19"/>
          </p:nvPr>
        </p:nvSpPr>
        <p:spPr/>
        <p:txBody>
          <a:bodyPr/>
          <a:lstStyle/>
          <a:p>
            <a:fld id="{82F89014-7F8D-47C1-8D79-17A715C9D2BB}" type="slidenum">
              <a:rPr lang="en-US" smtClean="0"/>
              <a:pPr/>
              <a:t>‹#›</a:t>
            </a:fld>
            <a:endParaRPr lang="en-US"/>
          </a:p>
        </p:txBody>
      </p:sp>
    </p:spTree>
    <p:extLst>
      <p:ext uri="{BB962C8B-B14F-4D97-AF65-F5344CB8AC3E}">
        <p14:creationId xmlns:p14="http://schemas.microsoft.com/office/powerpoint/2010/main" val="2728960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6EEE115E-9A03-449B-92F1-3CD40794A0D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057900" y="2057400"/>
            <a:ext cx="3086100" cy="3086100"/>
          </a:xfrm>
          <a:prstGeom prst="rect">
            <a:avLst/>
          </a:prstGeom>
        </p:spPr>
      </p:pic>
      <p:sp>
        <p:nvSpPr>
          <p:cNvPr id="7" name="Title 1"/>
          <p:cNvSpPr>
            <a:spLocks noGrp="1"/>
          </p:cNvSpPr>
          <p:nvPr>
            <p:ph type="title" hasCustomPrompt="1"/>
          </p:nvPr>
        </p:nvSpPr>
        <p:spPr>
          <a:xfrm>
            <a:off x="576262" y="835024"/>
            <a:ext cx="5990400" cy="3168000"/>
          </a:xfrm>
          <a:prstGeom prst="rect">
            <a:avLst/>
          </a:prstGeom>
        </p:spPr>
        <p:txBody>
          <a:bodyPr lIns="0" tIns="0" rIns="0">
            <a:normAutofit/>
          </a:bodyPr>
          <a:lstStyle>
            <a:lvl1pPr marL="0" indent="0">
              <a:lnSpc>
                <a:spcPct val="100000"/>
              </a:lnSpc>
              <a:defRPr sz="3600" baseline="0">
                <a:solidFill>
                  <a:schemeClr val="bg1"/>
                </a:solidFill>
              </a:defRPr>
            </a:lvl1pPr>
          </a:lstStyle>
          <a:p>
            <a:r>
              <a:rPr lang="en-US"/>
              <a:t>“Quote”</a:t>
            </a:r>
          </a:p>
        </p:txBody>
      </p:sp>
      <p:sp>
        <p:nvSpPr>
          <p:cNvPr id="4" name="Date Placeholder 3">
            <a:extLst>
              <a:ext uri="{FF2B5EF4-FFF2-40B4-BE49-F238E27FC236}">
                <a16:creationId xmlns:a16="http://schemas.microsoft.com/office/drawing/2014/main" id="{B0A140A6-5D0E-4488-95CA-4733486F593B}"/>
              </a:ext>
            </a:extLst>
          </p:cNvPr>
          <p:cNvSpPr>
            <a:spLocks noGrp="1"/>
          </p:cNvSpPr>
          <p:nvPr>
            <p:ph type="dt" sz="half" idx="10"/>
          </p:nvPr>
        </p:nvSpPr>
        <p:spPr/>
        <p:txBody>
          <a:bodyPr/>
          <a:lstStyle/>
          <a:p>
            <a:endParaRPr lang="en-US"/>
          </a:p>
        </p:txBody>
      </p:sp>
      <p:sp>
        <p:nvSpPr>
          <p:cNvPr id="8" name="Footer Placeholder 7">
            <a:extLst>
              <a:ext uri="{FF2B5EF4-FFF2-40B4-BE49-F238E27FC236}">
                <a16:creationId xmlns:a16="http://schemas.microsoft.com/office/drawing/2014/main" id="{8B200B3A-B3FB-4A32-A145-4E221A432DD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7DC275C-83AD-4E74-9F99-2A21F1C78853}"/>
              </a:ext>
            </a:extLst>
          </p:cNvPr>
          <p:cNvSpPr>
            <a:spLocks noGrp="1"/>
          </p:cNvSpPr>
          <p:nvPr>
            <p:ph type="sldNum" sz="quarter" idx="12"/>
          </p:nvPr>
        </p:nvSpPr>
        <p:spPr/>
        <p:txBody>
          <a:bodyPr/>
          <a:lstStyle/>
          <a:p>
            <a:fld id="{82F89014-7F8D-47C1-8D79-17A715C9D2BB}" type="slidenum">
              <a:rPr lang="en-US" smtClean="0"/>
              <a:pPr/>
              <a:t>‹#›</a:t>
            </a:fld>
            <a:endParaRPr lang="en-US"/>
          </a:p>
        </p:txBody>
      </p:sp>
    </p:spTree>
    <p:extLst>
      <p:ext uri="{BB962C8B-B14F-4D97-AF65-F5344CB8AC3E}">
        <p14:creationId xmlns:p14="http://schemas.microsoft.com/office/powerpoint/2010/main" val="36011472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userDrawn="1">
  <p:cSld name="Quote (white text - on dark image)">
    <p:spTree>
      <p:nvGrpSpPr>
        <p:cNvPr id="1" name=""/>
        <p:cNvGrpSpPr/>
        <p:nvPr/>
      </p:nvGrpSpPr>
      <p:grpSpPr>
        <a:xfrm>
          <a:off x="0" y="0"/>
          <a:ext cx="0" cy="0"/>
          <a:chOff x="0" y="0"/>
          <a:chExt cx="0" cy="0"/>
        </a:xfrm>
      </p:grpSpPr>
      <p:sp>
        <p:nvSpPr>
          <p:cNvPr id="10" name="Picture Placeholder 9"/>
          <p:cNvSpPr>
            <a:spLocks noGrp="1"/>
          </p:cNvSpPr>
          <p:nvPr>
            <p:ph type="pic" sz="quarter" idx="13" hasCustomPrompt="1"/>
          </p:nvPr>
        </p:nvSpPr>
        <p:spPr>
          <a:xfrm>
            <a:off x="0" y="0"/>
            <a:ext cx="9144000" cy="5143500"/>
          </a:xfrm>
          <a:prstGeom prst="rect">
            <a:avLst/>
          </a:prstGeom>
          <a:solidFill>
            <a:schemeClr val="accent6"/>
          </a:solidFill>
        </p:spPr>
        <p:txBody>
          <a:bodyPr/>
          <a:lstStyle>
            <a:lvl1pPr marL="0" indent="0" algn="ctr">
              <a:lnSpc>
                <a:spcPct val="100000"/>
              </a:lnSpc>
              <a:buNone/>
              <a:defRPr sz="1600">
                <a:solidFill>
                  <a:schemeClr val="tx1"/>
                </a:solidFill>
              </a:defRPr>
            </a:lvl1pPr>
          </a:lstStyle>
          <a:p>
            <a:r>
              <a:rPr lang="en-US" noProof="0"/>
              <a:t>Drag picture into placeholder</a:t>
            </a:r>
          </a:p>
        </p:txBody>
      </p:sp>
      <p:sp>
        <p:nvSpPr>
          <p:cNvPr id="4" name="Title 1">
            <a:extLst>
              <a:ext uri="{FF2B5EF4-FFF2-40B4-BE49-F238E27FC236}">
                <a16:creationId xmlns:a16="http://schemas.microsoft.com/office/drawing/2014/main" id="{143C7E15-6A7F-304C-9E96-52D4906FD97F}"/>
              </a:ext>
            </a:extLst>
          </p:cNvPr>
          <p:cNvSpPr>
            <a:spLocks noGrp="1"/>
          </p:cNvSpPr>
          <p:nvPr>
            <p:ph type="title" hasCustomPrompt="1"/>
          </p:nvPr>
        </p:nvSpPr>
        <p:spPr>
          <a:xfrm>
            <a:off x="576263" y="835024"/>
            <a:ext cx="5976000" cy="3168000"/>
          </a:xfrm>
          <a:prstGeom prst="rect">
            <a:avLst/>
          </a:prstGeom>
        </p:spPr>
        <p:txBody>
          <a:bodyPr lIns="0" rIns="0">
            <a:normAutofit/>
          </a:bodyPr>
          <a:lstStyle>
            <a:lvl1pPr marL="0" indent="0">
              <a:lnSpc>
                <a:spcPct val="100000"/>
              </a:lnSpc>
              <a:defRPr sz="3600">
                <a:solidFill>
                  <a:schemeClr val="bg1"/>
                </a:solidFill>
              </a:defRPr>
            </a:lvl1pPr>
          </a:lstStyle>
          <a:p>
            <a:r>
              <a:rPr lang="en-US"/>
              <a:t>“Quote”</a:t>
            </a:r>
          </a:p>
        </p:txBody>
      </p:sp>
      <p:sp>
        <p:nvSpPr>
          <p:cNvPr id="2" name="Date Placeholder 1">
            <a:extLst>
              <a:ext uri="{FF2B5EF4-FFF2-40B4-BE49-F238E27FC236}">
                <a16:creationId xmlns:a16="http://schemas.microsoft.com/office/drawing/2014/main" id="{095FDA8F-E5DE-42B3-BE10-7B8BCDC83F25}"/>
              </a:ext>
            </a:extLst>
          </p:cNvPr>
          <p:cNvSpPr>
            <a:spLocks noGrp="1"/>
          </p:cNvSpPr>
          <p:nvPr>
            <p:ph type="dt" sz="half" idx="14"/>
          </p:nvPr>
        </p:nvSpPr>
        <p:spPr/>
        <p:txBody>
          <a:bodyPr/>
          <a:lstStyle/>
          <a:p>
            <a:endParaRPr lang="en-US"/>
          </a:p>
        </p:txBody>
      </p:sp>
      <p:sp>
        <p:nvSpPr>
          <p:cNvPr id="3" name="Footer Placeholder 2">
            <a:extLst>
              <a:ext uri="{FF2B5EF4-FFF2-40B4-BE49-F238E27FC236}">
                <a16:creationId xmlns:a16="http://schemas.microsoft.com/office/drawing/2014/main" id="{ED6D733F-B7CE-451D-A09C-370A3D494B34}"/>
              </a:ext>
            </a:extLst>
          </p:cNvPr>
          <p:cNvSpPr>
            <a:spLocks noGrp="1"/>
          </p:cNvSpPr>
          <p:nvPr>
            <p:ph type="ftr" sz="quarter" idx="15"/>
          </p:nvPr>
        </p:nvSpPr>
        <p:spPr/>
        <p:txBody>
          <a:bodyPr/>
          <a:lstStyle/>
          <a:p>
            <a:endParaRPr lang="en-US"/>
          </a:p>
        </p:txBody>
      </p:sp>
      <p:sp>
        <p:nvSpPr>
          <p:cNvPr id="5" name="Slide Number Placeholder 4">
            <a:extLst>
              <a:ext uri="{FF2B5EF4-FFF2-40B4-BE49-F238E27FC236}">
                <a16:creationId xmlns:a16="http://schemas.microsoft.com/office/drawing/2014/main" id="{394006D7-7C1F-4025-93C7-D6BFDD015ACE}"/>
              </a:ext>
            </a:extLst>
          </p:cNvPr>
          <p:cNvSpPr>
            <a:spLocks noGrp="1"/>
          </p:cNvSpPr>
          <p:nvPr>
            <p:ph type="sldNum" sz="quarter" idx="16"/>
          </p:nvPr>
        </p:nvSpPr>
        <p:spPr/>
        <p:txBody>
          <a:bodyPr/>
          <a:lstStyle/>
          <a:p>
            <a:fld id="{82F89014-7F8D-47C1-8D79-17A715C9D2BB}" type="slidenum">
              <a:rPr lang="en-US" smtClean="0"/>
              <a:pPr/>
              <a:t>‹#›</a:t>
            </a:fld>
            <a:endParaRPr lang="en-US"/>
          </a:p>
        </p:txBody>
      </p:sp>
    </p:spTree>
    <p:extLst>
      <p:ext uri="{BB962C8B-B14F-4D97-AF65-F5344CB8AC3E}">
        <p14:creationId xmlns:p14="http://schemas.microsoft.com/office/powerpoint/2010/main" val="14146552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userDrawn="1">
  <p:cSld name="Quote (dark text - on light image)">
    <p:spTree>
      <p:nvGrpSpPr>
        <p:cNvPr id="1" name=""/>
        <p:cNvGrpSpPr/>
        <p:nvPr/>
      </p:nvGrpSpPr>
      <p:grpSpPr>
        <a:xfrm>
          <a:off x="0" y="0"/>
          <a:ext cx="0" cy="0"/>
          <a:chOff x="0" y="0"/>
          <a:chExt cx="0" cy="0"/>
        </a:xfrm>
      </p:grpSpPr>
      <p:sp>
        <p:nvSpPr>
          <p:cNvPr id="10" name="Picture Placeholder 9"/>
          <p:cNvSpPr>
            <a:spLocks noGrp="1"/>
          </p:cNvSpPr>
          <p:nvPr>
            <p:ph type="pic" sz="quarter" idx="13" hasCustomPrompt="1"/>
          </p:nvPr>
        </p:nvSpPr>
        <p:spPr>
          <a:xfrm>
            <a:off x="0" y="0"/>
            <a:ext cx="9144000" cy="5143500"/>
          </a:xfrm>
          <a:prstGeom prst="rect">
            <a:avLst/>
          </a:prstGeom>
          <a:solidFill>
            <a:schemeClr val="accent6"/>
          </a:solidFill>
        </p:spPr>
        <p:txBody>
          <a:bodyPr/>
          <a:lstStyle>
            <a:lvl1pPr marL="0" indent="0" algn="ctr">
              <a:lnSpc>
                <a:spcPct val="100000"/>
              </a:lnSpc>
              <a:buNone/>
              <a:defRPr sz="1600">
                <a:solidFill>
                  <a:schemeClr val="tx1"/>
                </a:solidFill>
              </a:defRPr>
            </a:lvl1pPr>
          </a:lstStyle>
          <a:p>
            <a:r>
              <a:rPr lang="en-US"/>
              <a:t>Drag </a:t>
            </a:r>
            <a:r>
              <a:rPr lang="en-US" noProof="0"/>
              <a:t>picture</a:t>
            </a:r>
            <a:r>
              <a:rPr lang="en-US"/>
              <a:t> into placeholder</a:t>
            </a:r>
          </a:p>
        </p:txBody>
      </p:sp>
      <p:sp>
        <p:nvSpPr>
          <p:cNvPr id="4" name="Title 1">
            <a:extLst>
              <a:ext uri="{FF2B5EF4-FFF2-40B4-BE49-F238E27FC236}">
                <a16:creationId xmlns:a16="http://schemas.microsoft.com/office/drawing/2014/main" id="{143C7E15-6A7F-304C-9E96-52D4906FD97F}"/>
              </a:ext>
            </a:extLst>
          </p:cNvPr>
          <p:cNvSpPr>
            <a:spLocks noGrp="1"/>
          </p:cNvSpPr>
          <p:nvPr>
            <p:ph type="title" hasCustomPrompt="1"/>
          </p:nvPr>
        </p:nvSpPr>
        <p:spPr>
          <a:xfrm>
            <a:off x="576263" y="835024"/>
            <a:ext cx="5976000" cy="3168000"/>
          </a:xfrm>
          <a:prstGeom prst="rect">
            <a:avLst/>
          </a:prstGeom>
        </p:spPr>
        <p:txBody>
          <a:bodyPr lIns="0" rIns="0">
            <a:normAutofit/>
          </a:bodyPr>
          <a:lstStyle>
            <a:lvl1pPr marL="0" indent="0">
              <a:lnSpc>
                <a:spcPct val="100000"/>
              </a:lnSpc>
              <a:defRPr sz="3600">
                <a:solidFill>
                  <a:srgbClr val="53565A"/>
                </a:solidFill>
              </a:defRPr>
            </a:lvl1pPr>
          </a:lstStyle>
          <a:p>
            <a:r>
              <a:rPr lang="en-US"/>
              <a:t>“Quote”</a:t>
            </a:r>
          </a:p>
        </p:txBody>
      </p:sp>
      <p:sp>
        <p:nvSpPr>
          <p:cNvPr id="2" name="Date Placeholder 1">
            <a:extLst>
              <a:ext uri="{FF2B5EF4-FFF2-40B4-BE49-F238E27FC236}">
                <a16:creationId xmlns:a16="http://schemas.microsoft.com/office/drawing/2014/main" id="{BB5D03DB-E24A-4B52-B9D9-B3D6DF213897}"/>
              </a:ext>
            </a:extLst>
          </p:cNvPr>
          <p:cNvSpPr>
            <a:spLocks noGrp="1"/>
          </p:cNvSpPr>
          <p:nvPr>
            <p:ph type="dt" sz="half" idx="14"/>
          </p:nvPr>
        </p:nvSpPr>
        <p:spPr/>
        <p:txBody>
          <a:bodyPr/>
          <a:lstStyle/>
          <a:p>
            <a:endParaRPr lang="en-US"/>
          </a:p>
        </p:txBody>
      </p:sp>
      <p:sp>
        <p:nvSpPr>
          <p:cNvPr id="3" name="Footer Placeholder 2">
            <a:extLst>
              <a:ext uri="{FF2B5EF4-FFF2-40B4-BE49-F238E27FC236}">
                <a16:creationId xmlns:a16="http://schemas.microsoft.com/office/drawing/2014/main" id="{F08D1E53-7D02-44DA-8691-6E53E6200A05}"/>
              </a:ext>
            </a:extLst>
          </p:cNvPr>
          <p:cNvSpPr>
            <a:spLocks noGrp="1"/>
          </p:cNvSpPr>
          <p:nvPr>
            <p:ph type="ftr" sz="quarter" idx="15"/>
          </p:nvPr>
        </p:nvSpPr>
        <p:spPr/>
        <p:txBody>
          <a:bodyPr/>
          <a:lstStyle/>
          <a:p>
            <a:endParaRPr lang="en-US"/>
          </a:p>
        </p:txBody>
      </p:sp>
      <p:sp>
        <p:nvSpPr>
          <p:cNvPr id="5" name="Slide Number Placeholder 4">
            <a:extLst>
              <a:ext uri="{FF2B5EF4-FFF2-40B4-BE49-F238E27FC236}">
                <a16:creationId xmlns:a16="http://schemas.microsoft.com/office/drawing/2014/main" id="{433AB17E-1E0B-4FA0-982D-17BEFEF8771F}"/>
              </a:ext>
            </a:extLst>
          </p:cNvPr>
          <p:cNvSpPr>
            <a:spLocks noGrp="1"/>
          </p:cNvSpPr>
          <p:nvPr>
            <p:ph type="sldNum" sz="quarter" idx="16"/>
          </p:nvPr>
        </p:nvSpPr>
        <p:spPr/>
        <p:txBody>
          <a:bodyPr/>
          <a:lstStyle/>
          <a:p>
            <a:fld id="{82F89014-7F8D-47C1-8D79-17A715C9D2BB}" type="slidenum">
              <a:rPr lang="en-US" smtClean="0"/>
              <a:pPr/>
              <a:t>‹#›</a:t>
            </a:fld>
            <a:endParaRPr lang="en-US"/>
          </a:p>
        </p:txBody>
      </p:sp>
    </p:spTree>
    <p:extLst>
      <p:ext uri="{BB962C8B-B14F-4D97-AF65-F5344CB8AC3E}">
        <p14:creationId xmlns:p14="http://schemas.microsoft.com/office/powerpoint/2010/main" val="2655528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Main title slide with subtitle">
    <p:spTree>
      <p:nvGrpSpPr>
        <p:cNvPr id="1" name=""/>
        <p:cNvGrpSpPr/>
        <p:nvPr/>
      </p:nvGrpSpPr>
      <p:grpSpPr>
        <a:xfrm>
          <a:off x="0" y="0"/>
          <a:ext cx="0" cy="0"/>
          <a:chOff x="0" y="0"/>
          <a:chExt cx="0" cy="0"/>
        </a:xfrm>
      </p:grpSpPr>
      <p:sp>
        <p:nvSpPr>
          <p:cNvPr id="18" name="Text Placeholder 11"/>
          <p:cNvSpPr>
            <a:spLocks noGrp="1"/>
          </p:cNvSpPr>
          <p:nvPr>
            <p:ph type="body" sz="quarter" idx="14" hasCustomPrompt="1"/>
          </p:nvPr>
        </p:nvSpPr>
        <p:spPr>
          <a:xfrm>
            <a:off x="576263" y="4411227"/>
            <a:ext cx="5112709" cy="490001"/>
          </a:xfrm>
          <a:prstGeom prst="rect">
            <a:avLst/>
          </a:prstGeom>
        </p:spPr>
        <p:txBody>
          <a:bodyPr lIns="0" tIns="0" rIns="0" bIns="0">
            <a:normAutofit/>
          </a:bodyPr>
          <a:lstStyle>
            <a:lvl1pPr marL="0" indent="0" algn="l">
              <a:lnSpc>
                <a:spcPct val="100000"/>
              </a:lnSpc>
              <a:spcBef>
                <a:spcPts val="0"/>
              </a:spcBef>
              <a:spcAft>
                <a:spcPts val="0"/>
              </a:spcAft>
              <a:buFont typeface="Arial" charset="0"/>
              <a:buNone/>
              <a:defRPr sz="1300"/>
            </a:lvl1pPr>
            <a:lvl2pPr marL="0" indent="0">
              <a:buNone/>
              <a:defRPr sz="1000"/>
            </a:lvl2pPr>
            <a:lvl3pPr marL="0" indent="0">
              <a:buNone/>
              <a:defRPr sz="1000"/>
            </a:lvl3pPr>
            <a:lvl4pPr marL="0" indent="0">
              <a:buNone/>
              <a:defRPr sz="1000"/>
            </a:lvl4pPr>
            <a:lvl5pPr marL="0" indent="0">
              <a:buNone/>
              <a:defRPr sz="1000"/>
            </a:lvl5pPr>
          </a:lstStyle>
          <a:p>
            <a:pPr lvl="0"/>
            <a:r>
              <a:rPr lang="en-US"/>
              <a:t>Month, year</a:t>
            </a:r>
            <a:br>
              <a:rPr lang="en-US"/>
            </a:br>
            <a:r>
              <a:rPr lang="en-US"/>
              <a:t>Name presenter</a:t>
            </a:r>
          </a:p>
        </p:txBody>
      </p:sp>
      <p:sp>
        <p:nvSpPr>
          <p:cNvPr id="8" name="Title 1"/>
          <p:cNvSpPr>
            <a:spLocks noGrp="1"/>
          </p:cNvSpPr>
          <p:nvPr>
            <p:ph type="ctrTitle" hasCustomPrompt="1"/>
          </p:nvPr>
        </p:nvSpPr>
        <p:spPr>
          <a:xfrm>
            <a:off x="576263" y="1659467"/>
            <a:ext cx="5112709" cy="1744133"/>
          </a:xfrm>
          <a:prstGeom prst="rect">
            <a:avLst/>
          </a:prstGeom>
        </p:spPr>
        <p:txBody>
          <a:bodyPr lIns="0" tIns="0" rIns="0" bIns="0" anchor="t" anchorCtr="0">
            <a:normAutofit/>
          </a:bodyPr>
          <a:lstStyle>
            <a:lvl1pPr algn="l">
              <a:lnSpc>
                <a:spcPct val="100000"/>
              </a:lnSpc>
              <a:defRPr sz="3800">
                <a:solidFill>
                  <a:srgbClr val="53565A"/>
                </a:solidFill>
              </a:defRPr>
            </a:lvl1pPr>
          </a:lstStyle>
          <a:p>
            <a:r>
              <a:rPr lang="en-US" noProof="0"/>
              <a:t>Click to edit title max over 2x lines</a:t>
            </a:r>
          </a:p>
        </p:txBody>
      </p:sp>
      <p:sp>
        <p:nvSpPr>
          <p:cNvPr id="10" name="Text Placeholder 6"/>
          <p:cNvSpPr>
            <a:spLocks noGrp="1"/>
          </p:cNvSpPr>
          <p:nvPr>
            <p:ph type="body" sz="quarter" idx="16" hasCustomPrompt="1"/>
          </p:nvPr>
        </p:nvSpPr>
        <p:spPr>
          <a:xfrm>
            <a:off x="576263" y="3488267"/>
            <a:ext cx="5112709" cy="762000"/>
          </a:xfrm>
          <a:prstGeom prst="rect">
            <a:avLst/>
          </a:prstGeom>
        </p:spPr>
        <p:txBody>
          <a:bodyPr lIns="0" tIns="0" rIns="0" bIns="0">
            <a:normAutofit/>
          </a:bodyPr>
          <a:lstStyle>
            <a:lvl1pPr marL="0" indent="0">
              <a:lnSpc>
                <a:spcPct val="100000"/>
              </a:lnSpc>
              <a:buNone/>
              <a:defRPr sz="2000">
                <a:solidFill>
                  <a:srgbClr val="FF6C00"/>
                </a:solidFill>
              </a:defRPr>
            </a:lvl1pPr>
            <a:lvl2pPr marL="342900" indent="0">
              <a:lnSpc>
                <a:spcPts val="3600"/>
              </a:lnSpc>
              <a:buNone/>
              <a:defRPr sz="3000">
                <a:solidFill>
                  <a:srgbClr val="FF6C00"/>
                </a:solidFill>
              </a:defRPr>
            </a:lvl2pPr>
            <a:lvl3pPr marL="685800" indent="0">
              <a:lnSpc>
                <a:spcPts val="3600"/>
              </a:lnSpc>
              <a:buNone/>
              <a:defRPr sz="3000">
                <a:solidFill>
                  <a:srgbClr val="FF6C00"/>
                </a:solidFill>
              </a:defRPr>
            </a:lvl3pPr>
            <a:lvl4pPr marL="1028700" indent="0">
              <a:lnSpc>
                <a:spcPts val="3600"/>
              </a:lnSpc>
              <a:buNone/>
              <a:defRPr sz="3000">
                <a:solidFill>
                  <a:srgbClr val="FF6C00"/>
                </a:solidFill>
              </a:defRPr>
            </a:lvl4pPr>
            <a:lvl5pPr marL="1371600" indent="0">
              <a:lnSpc>
                <a:spcPts val="3600"/>
              </a:lnSpc>
              <a:buNone/>
              <a:defRPr sz="3000">
                <a:solidFill>
                  <a:srgbClr val="FF6C00"/>
                </a:solidFill>
              </a:defRPr>
            </a:lvl5pPr>
          </a:lstStyle>
          <a:p>
            <a:pPr lvl="0"/>
            <a:r>
              <a:rPr lang="en-US"/>
              <a:t>Subtitle</a:t>
            </a:r>
          </a:p>
        </p:txBody>
      </p:sp>
      <p:pic>
        <p:nvPicPr>
          <p:cNvPr id="7" name="Picture 6">
            <a:extLst>
              <a:ext uri="{FF2B5EF4-FFF2-40B4-BE49-F238E27FC236}">
                <a16:creationId xmlns:a16="http://schemas.microsoft.com/office/drawing/2014/main" id="{8ED1E7E9-0B74-D54C-8C9A-067E1D0C0E9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284178" y="1283678"/>
            <a:ext cx="3859822" cy="3859822"/>
          </a:xfrm>
          <a:prstGeom prst="rect">
            <a:avLst/>
          </a:prstGeom>
        </p:spPr>
      </p:pic>
      <p:sp>
        <p:nvSpPr>
          <p:cNvPr id="11" name="Text Placeholder 9">
            <a:extLst>
              <a:ext uri="{FF2B5EF4-FFF2-40B4-BE49-F238E27FC236}">
                <a16:creationId xmlns:a16="http://schemas.microsoft.com/office/drawing/2014/main" id="{E8A0C770-19FC-43E2-AEE2-B18B053BEFFE}"/>
              </a:ext>
            </a:extLst>
          </p:cNvPr>
          <p:cNvSpPr>
            <a:spLocks noGrp="1"/>
          </p:cNvSpPr>
          <p:nvPr>
            <p:ph type="body" sz="quarter" idx="13" hasCustomPrompt="1"/>
          </p:nvPr>
        </p:nvSpPr>
        <p:spPr>
          <a:xfrm>
            <a:off x="576263" y="369888"/>
            <a:ext cx="552450" cy="609600"/>
          </a:xfrm>
          <a:prstGeom prst="rect">
            <a:avLst/>
          </a:prstGeom>
          <a:blipFill dpi="0"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p:spPr>
        <p:txBody>
          <a:bodyPr>
            <a:noAutofit/>
          </a:bodyPr>
          <a:lstStyle>
            <a:lvl1pPr marL="0" indent="0">
              <a:buNone/>
              <a:defRPr sz="100"/>
            </a:lvl1pPr>
          </a:lstStyle>
          <a:p>
            <a:pPr lvl="0"/>
            <a:r>
              <a:rPr lang="en-US"/>
              <a:t>.</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userDrawn="1">
  <p:cSld name="End slide">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4226F7B-C707-4C07-B686-02CD29F0CADB}"/>
              </a:ext>
            </a:extLst>
          </p:cNvPr>
          <p:cNvSpPr>
            <a:spLocks noGrp="1"/>
          </p:cNvSpPr>
          <p:nvPr>
            <p:ph type="body" sz="quarter" idx="15" hasCustomPrompt="1"/>
          </p:nvPr>
        </p:nvSpPr>
        <p:spPr>
          <a:xfrm>
            <a:off x="576263" y="1944888"/>
            <a:ext cx="3708400" cy="1594378"/>
          </a:xfrm>
        </p:spPr>
        <p:txBody>
          <a:bodyPr/>
          <a:lstStyle>
            <a:lvl1pPr marL="0" indent="0">
              <a:buNone/>
              <a:tabLst/>
              <a:defRPr lang="en-US" sz="5000" kern="1200" dirty="0" smtClean="0">
                <a:solidFill>
                  <a:schemeClr val="bg1"/>
                </a:solidFill>
                <a:latin typeface="+mj-lt"/>
                <a:ea typeface="+mj-ea"/>
                <a:cs typeface="+mj-cs"/>
              </a:defRPr>
            </a:lvl1pPr>
          </a:lstStyle>
          <a:p>
            <a:pPr lvl="0"/>
            <a:r>
              <a:rPr lang="en-US"/>
              <a:t>Closing line</a:t>
            </a:r>
          </a:p>
        </p:txBody>
      </p:sp>
      <p:sp>
        <p:nvSpPr>
          <p:cNvPr id="12" name="Text Placeholder 11"/>
          <p:cNvSpPr>
            <a:spLocks noGrp="1"/>
          </p:cNvSpPr>
          <p:nvPr>
            <p:ph type="body" sz="quarter" idx="14" hasCustomPrompt="1"/>
          </p:nvPr>
        </p:nvSpPr>
        <p:spPr>
          <a:xfrm>
            <a:off x="576263" y="4330700"/>
            <a:ext cx="5112709" cy="448866"/>
          </a:xfrm>
          <a:prstGeom prst="rect">
            <a:avLst/>
          </a:prstGeom>
        </p:spPr>
        <p:txBody>
          <a:bodyPr lIns="0" tIns="0" rIns="0" bIns="0">
            <a:noAutofit/>
          </a:bodyPr>
          <a:lstStyle>
            <a:lvl1pPr marL="0" indent="0">
              <a:lnSpc>
                <a:spcPct val="100000"/>
              </a:lnSpc>
              <a:spcBef>
                <a:spcPts val="0"/>
              </a:spcBef>
              <a:buNone/>
              <a:defRPr sz="1400">
                <a:solidFill>
                  <a:schemeClr val="bg1"/>
                </a:solidFill>
              </a:defRPr>
            </a:lvl1pPr>
            <a:lvl2pPr marL="0" indent="0">
              <a:buNone/>
              <a:defRPr sz="1000"/>
            </a:lvl2pPr>
            <a:lvl3pPr marL="0" indent="0">
              <a:buNone/>
              <a:defRPr sz="1000"/>
            </a:lvl3pPr>
            <a:lvl4pPr marL="0" indent="0">
              <a:buNone/>
              <a:defRPr sz="1000"/>
            </a:lvl4pPr>
            <a:lvl5pPr marL="0" indent="0">
              <a:buNone/>
              <a:defRPr sz="1000"/>
            </a:lvl5pPr>
          </a:lstStyle>
          <a:p>
            <a:pPr lvl="0"/>
            <a:r>
              <a:rPr lang="en-US"/>
              <a:t>Department</a:t>
            </a:r>
            <a:br>
              <a:rPr lang="en-US"/>
            </a:br>
            <a:r>
              <a:rPr lang="en-US"/>
              <a:t>Date</a:t>
            </a:r>
          </a:p>
        </p:txBody>
      </p:sp>
      <p:pic>
        <p:nvPicPr>
          <p:cNvPr id="9" name="Picture 8">
            <a:extLst>
              <a:ext uri="{FF2B5EF4-FFF2-40B4-BE49-F238E27FC236}">
                <a16:creationId xmlns:a16="http://schemas.microsoft.com/office/drawing/2014/main" id="{8ED1E7E9-0B74-D54C-8C9A-067E1D0C0E9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284178" y="1283678"/>
            <a:ext cx="3859822" cy="3859822"/>
          </a:xfrm>
          <a:prstGeom prst="rect">
            <a:avLst/>
          </a:prstGeom>
        </p:spPr>
      </p:pic>
      <p:sp>
        <p:nvSpPr>
          <p:cNvPr id="6" name="Text Placeholder 9">
            <a:extLst>
              <a:ext uri="{FF2B5EF4-FFF2-40B4-BE49-F238E27FC236}">
                <a16:creationId xmlns:a16="http://schemas.microsoft.com/office/drawing/2014/main" id="{AC1E151E-40BD-4BA6-BA47-B4CC88EEAB33}"/>
              </a:ext>
            </a:extLst>
          </p:cNvPr>
          <p:cNvSpPr>
            <a:spLocks noGrp="1"/>
          </p:cNvSpPr>
          <p:nvPr>
            <p:ph type="body" sz="quarter" idx="13" hasCustomPrompt="1"/>
          </p:nvPr>
        </p:nvSpPr>
        <p:spPr>
          <a:xfrm>
            <a:off x="576263" y="369888"/>
            <a:ext cx="552450" cy="609600"/>
          </a:xfrm>
          <a:prstGeom prst="rect">
            <a:avLst/>
          </a:prstGeom>
          <a:blipFill dpi="0"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p:spPr>
        <p:txBody>
          <a:bodyPr>
            <a:noAutofit/>
          </a:bodyPr>
          <a:lstStyle>
            <a:lvl1pPr marL="0" indent="0">
              <a:buNone/>
              <a:defRPr sz="100"/>
            </a:lvl1pPr>
          </a:lstStyle>
          <a:p>
            <a:pPr lvl="0"/>
            <a:r>
              <a:rPr lang="en-US"/>
              <a:t>.</a:t>
            </a:r>
          </a:p>
        </p:txBody>
      </p:sp>
    </p:spTree>
    <p:extLst>
      <p:ext uri="{BB962C8B-B14F-4D97-AF65-F5344CB8AC3E}">
        <p14:creationId xmlns:p14="http://schemas.microsoft.com/office/powerpoint/2010/main" val="1882654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635B2-3D27-4FA3-B863-05E4C9624AB6}"/>
              </a:ext>
            </a:extLst>
          </p:cNvPr>
          <p:cNvSpPr>
            <a:spLocks noGrp="1"/>
          </p:cNvSpPr>
          <p:nvPr>
            <p:ph type="title" hasCustomPrompt="1"/>
          </p:nvPr>
        </p:nvSpPr>
        <p:spPr/>
        <p:txBody>
          <a:bodyPr/>
          <a:lstStyle>
            <a:lvl1pPr>
              <a:defRPr/>
            </a:lvl1pPr>
          </a:lstStyle>
          <a:p>
            <a:r>
              <a:rPr lang="en-US"/>
              <a:t>Click to enter title here</a:t>
            </a:r>
          </a:p>
        </p:txBody>
      </p:sp>
      <p:sp>
        <p:nvSpPr>
          <p:cNvPr id="8" name="Content Placeholder 7">
            <a:extLst>
              <a:ext uri="{FF2B5EF4-FFF2-40B4-BE49-F238E27FC236}">
                <a16:creationId xmlns:a16="http://schemas.microsoft.com/office/drawing/2014/main" id="{91E4B5EC-9E53-45C3-B765-C1C483A070D0}"/>
              </a:ext>
            </a:extLst>
          </p:cNvPr>
          <p:cNvSpPr>
            <a:spLocks noGrp="1"/>
          </p:cNvSpPr>
          <p:nvPr>
            <p:ph sz="quarter" idx="19" hasCustomPrompt="1"/>
          </p:nvPr>
        </p:nvSpPr>
        <p:spPr>
          <a:xfrm>
            <a:off x="305991" y="1175861"/>
            <a:ext cx="8532018" cy="1574534"/>
          </a:xfrm>
        </p:spPr>
        <p:txBody>
          <a:bodyPr>
            <a:spAutoFit/>
          </a:bodyPr>
          <a:lstStyle>
            <a:lvl1pPr>
              <a:defRPr/>
            </a:lvl1pPr>
            <a:lvl2pPr marL="432000" indent="-216000">
              <a:defRPr/>
            </a:lvl2pPr>
          </a:lstStyle>
          <a:p>
            <a:pPr lvl="0"/>
            <a:r>
              <a:rPr lang="en-US"/>
              <a:t>Click to add text here. </a:t>
            </a:r>
            <a:br>
              <a:rPr lang="en-US"/>
            </a:br>
            <a:r>
              <a:rPr lang="en-US"/>
              <a:t>When pasting copy from other slides, be sure to right-click and choose ‘Keep text only’. </a:t>
            </a:r>
            <a:br>
              <a:rPr lang="en-US"/>
            </a:br>
            <a:r>
              <a:rPr lang="en-US"/>
              <a:t>To increase bullet level, select your text and press Tab.</a:t>
            </a:r>
            <a:br>
              <a:rPr lang="en-US"/>
            </a:br>
            <a:r>
              <a:rPr lang="en-US"/>
              <a:t>To decrease bullet level, select your bullet text and press Shift + Tab. </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002CC1A-50FF-4A50-8660-D325E3429D98}"/>
              </a:ext>
            </a:extLst>
          </p:cNvPr>
          <p:cNvSpPr>
            <a:spLocks noGrp="1"/>
          </p:cNvSpPr>
          <p:nvPr>
            <p:ph type="dt" sz="half" idx="20"/>
          </p:nvPr>
        </p:nvSpPr>
        <p:spPr/>
        <p:txBody>
          <a:bodyPr/>
          <a:lstStyle/>
          <a:p>
            <a:endParaRPr lang="en-GB"/>
          </a:p>
        </p:txBody>
      </p:sp>
      <p:sp>
        <p:nvSpPr>
          <p:cNvPr id="10" name="Slide Number Placeholder 9">
            <a:extLst>
              <a:ext uri="{FF2B5EF4-FFF2-40B4-BE49-F238E27FC236}">
                <a16:creationId xmlns:a16="http://schemas.microsoft.com/office/drawing/2014/main" id="{7E938F29-84D5-4449-9358-343332B4BEF7}"/>
              </a:ext>
            </a:extLst>
          </p:cNvPr>
          <p:cNvSpPr>
            <a:spLocks noGrp="1"/>
          </p:cNvSpPr>
          <p:nvPr>
            <p:ph type="sldNum" sz="quarter" idx="22"/>
          </p:nvPr>
        </p:nvSpPr>
        <p:spPr/>
        <p:txBody>
          <a:bodyPr/>
          <a:lstStyle/>
          <a:p>
            <a:fld id="{F8E47D07-9D1E-4FE9-B31A-2F5863681021}" type="slidenum">
              <a:rPr lang="en-GB" smtClean="0"/>
              <a:pPr/>
              <a:t>‹#›</a:t>
            </a:fld>
            <a:endParaRPr lang="en-GB"/>
          </a:p>
        </p:txBody>
      </p:sp>
      <p:sp>
        <p:nvSpPr>
          <p:cNvPr id="11" name="Text Placeholder 96">
            <a:extLst>
              <a:ext uri="{FF2B5EF4-FFF2-40B4-BE49-F238E27FC236}">
                <a16:creationId xmlns:a16="http://schemas.microsoft.com/office/drawing/2014/main" id="{C949FF72-87ED-4607-89DB-176C532FA3A0}"/>
              </a:ext>
            </a:extLst>
          </p:cNvPr>
          <p:cNvSpPr>
            <a:spLocks noGrp="1"/>
          </p:cNvSpPr>
          <p:nvPr>
            <p:ph type="body" sz="quarter" idx="111" hasCustomPrompt="1"/>
          </p:nvPr>
        </p:nvSpPr>
        <p:spPr>
          <a:xfrm>
            <a:off x="305992" y="4650581"/>
            <a:ext cx="7297340" cy="492919"/>
          </a:xfrm>
        </p:spPr>
        <p:txBody>
          <a:bodyPr anchor="b" anchorCtr="0">
            <a:noAutofit/>
          </a:bodyPr>
          <a:lstStyle>
            <a:lvl1pPr>
              <a:spcAft>
                <a:spcPts val="225"/>
              </a:spcAft>
              <a:buNone/>
              <a:defRPr sz="600"/>
            </a:lvl1pPr>
          </a:lstStyle>
          <a:p>
            <a:pPr lvl="0"/>
            <a:r>
              <a:rPr lang="en-US"/>
              <a:t>Footnotes</a:t>
            </a:r>
          </a:p>
        </p:txBody>
      </p:sp>
    </p:spTree>
    <p:custDataLst>
      <p:tags r:id="rId1"/>
    </p:custDataLst>
    <p:extLst>
      <p:ext uri="{BB962C8B-B14F-4D97-AF65-F5344CB8AC3E}">
        <p14:creationId xmlns:p14="http://schemas.microsoft.com/office/powerpoint/2010/main" val="386353447"/>
      </p:ext>
    </p:extLst>
  </p:cSld>
  <p:clrMapOvr>
    <a:masterClrMapping/>
  </p:clrMapOvr>
  <p:extLst>
    <p:ext uri="{DCECCB84-F9BA-43D5-87BE-67443E8EF086}">
      <p15:sldGuideLst xmlns:p15="http://schemas.microsoft.com/office/powerpoint/2012/main">
        <p15:guide id="1" pos="1391">
          <p15:clr>
            <a:srgbClr val="A4A3A4"/>
          </p15:clr>
        </p15:guide>
        <p15:guide id="2" pos="1463">
          <p15:clr>
            <a:srgbClr val="A4A3A4"/>
          </p15:clr>
        </p15:guide>
        <p15:guide id="3" pos="2598">
          <p15:clr>
            <a:srgbClr val="A4A3A4"/>
          </p15:clr>
        </p15:guide>
        <p15:guide id="4" pos="2669">
          <p15:clr>
            <a:srgbClr val="A4A3A4"/>
          </p15:clr>
        </p15:guide>
        <p15:guide id="5" pos="3804">
          <p15:clr>
            <a:srgbClr val="A4A3A4"/>
          </p15:clr>
        </p15:guide>
        <p15:guide id="6" pos="3876">
          <p15:clr>
            <a:srgbClr val="A4A3A4"/>
          </p15:clr>
        </p15:guide>
        <p15:guide id="7" pos="5009">
          <p15:clr>
            <a:srgbClr val="A4A3A4"/>
          </p15:clr>
        </p15:guide>
        <p15:guide id="8" pos="5082">
          <p15:clr>
            <a:srgbClr val="A4A3A4"/>
          </p15:clr>
        </p15:guide>
        <p15:guide id="9" pos="6215">
          <p15:clr>
            <a:srgbClr val="A4A3A4"/>
          </p15:clr>
        </p15:guide>
        <p15:guide id="10" pos="6288">
          <p15:clr>
            <a:srgbClr val="A4A3A4"/>
          </p15:clr>
        </p15:guide>
        <p15:guide id="11" orient="horz" pos="890">
          <p15:clr>
            <a:srgbClr val="C35EA4"/>
          </p15:clr>
        </p15:guide>
        <p15:guide id="12" orient="horz" pos="981">
          <p15:clr>
            <a:srgbClr val="C35EA4"/>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and Chart">
    <p:spTree>
      <p:nvGrpSpPr>
        <p:cNvPr id="1" name=""/>
        <p:cNvGrpSpPr/>
        <p:nvPr/>
      </p:nvGrpSpPr>
      <p:grpSpPr>
        <a:xfrm>
          <a:off x="0" y="0"/>
          <a:ext cx="0" cy="0"/>
          <a:chOff x="0" y="0"/>
          <a:chExt cx="0" cy="0"/>
        </a:xfrm>
      </p:grpSpPr>
      <p:sp>
        <p:nvSpPr>
          <p:cNvPr id="6" name="Chart Placeholder 5"/>
          <p:cNvSpPr>
            <a:spLocks noGrp="1"/>
          </p:cNvSpPr>
          <p:nvPr>
            <p:ph type="chart" sz="quarter" idx="15"/>
          </p:nvPr>
        </p:nvSpPr>
        <p:spPr>
          <a:xfrm>
            <a:off x="576262" y="835024"/>
            <a:ext cx="7990393" cy="3897313"/>
          </a:xfrm>
          <a:prstGeom prst="rect">
            <a:avLst/>
          </a:prstGeom>
        </p:spPr>
        <p:txBody>
          <a:bodyPr/>
          <a:lstStyle>
            <a:lvl1pPr marL="0" indent="0">
              <a:lnSpc>
                <a:spcPct val="100000"/>
              </a:lnSpc>
              <a:buNone/>
              <a:defRPr/>
            </a:lvl1pPr>
          </a:lstStyle>
          <a:p>
            <a:r>
              <a:rPr lang="en-US" noProof="0"/>
              <a:t>Click icon to add chart</a:t>
            </a:r>
          </a:p>
        </p:txBody>
      </p:sp>
      <p:sp>
        <p:nvSpPr>
          <p:cNvPr id="5" name="Titel 4">
            <a:extLst>
              <a:ext uri="{FF2B5EF4-FFF2-40B4-BE49-F238E27FC236}">
                <a16:creationId xmlns:a16="http://schemas.microsoft.com/office/drawing/2014/main" id="{573F1347-FE67-40E4-AA2D-310D37787CEF}"/>
              </a:ext>
            </a:extLst>
          </p:cNvPr>
          <p:cNvSpPr>
            <a:spLocks noGrp="1"/>
          </p:cNvSpPr>
          <p:nvPr>
            <p:ph type="title"/>
          </p:nvPr>
        </p:nvSpPr>
        <p:spPr/>
        <p:txBody>
          <a:bodyPr/>
          <a:lstStyle/>
          <a:p>
            <a:endParaRPr lang="en-US"/>
          </a:p>
        </p:txBody>
      </p:sp>
      <p:sp>
        <p:nvSpPr>
          <p:cNvPr id="7" name="Date Placeholder 6">
            <a:extLst>
              <a:ext uri="{FF2B5EF4-FFF2-40B4-BE49-F238E27FC236}">
                <a16:creationId xmlns:a16="http://schemas.microsoft.com/office/drawing/2014/main" id="{C490D2E0-D57F-4A41-BD5C-3583FF074B3E}"/>
              </a:ext>
            </a:extLst>
          </p:cNvPr>
          <p:cNvSpPr>
            <a:spLocks noGrp="1"/>
          </p:cNvSpPr>
          <p:nvPr>
            <p:ph type="dt" sz="half" idx="16"/>
          </p:nvPr>
        </p:nvSpPr>
        <p:spPr/>
        <p:txBody>
          <a:bodyPr/>
          <a:lstStyle/>
          <a:p>
            <a:endParaRPr lang="en-US"/>
          </a:p>
        </p:txBody>
      </p:sp>
      <p:sp>
        <p:nvSpPr>
          <p:cNvPr id="8" name="Footer Placeholder 7">
            <a:extLst>
              <a:ext uri="{FF2B5EF4-FFF2-40B4-BE49-F238E27FC236}">
                <a16:creationId xmlns:a16="http://schemas.microsoft.com/office/drawing/2014/main" id="{764C421E-5D95-451E-8949-471305E9407B}"/>
              </a:ext>
            </a:extLst>
          </p:cNvPr>
          <p:cNvSpPr>
            <a:spLocks noGrp="1"/>
          </p:cNvSpPr>
          <p:nvPr>
            <p:ph type="ftr" sz="quarter" idx="17"/>
          </p:nvPr>
        </p:nvSpPr>
        <p:spPr/>
        <p:txBody>
          <a:bodyPr/>
          <a:lstStyle/>
          <a:p>
            <a:endParaRPr lang="en-US"/>
          </a:p>
        </p:txBody>
      </p:sp>
      <p:sp>
        <p:nvSpPr>
          <p:cNvPr id="9" name="Slide Number Placeholder 8">
            <a:extLst>
              <a:ext uri="{FF2B5EF4-FFF2-40B4-BE49-F238E27FC236}">
                <a16:creationId xmlns:a16="http://schemas.microsoft.com/office/drawing/2014/main" id="{389D60DA-BD57-4569-90FD-32EA726464E5}"/>
              </a:ext>
            </a:extLst>
          </p:cNvPr>
          <p:cNvSpPr>
            <a:spLocks noGrp="1"/>
          </p:cNvSpPr>
          <p:nvPr>
            <p:ph type="sldNum" sz="quarter" idx="18"/>
          </p:nvPr>
        </p:nvSpPr>
        <p:spPr/>
        <p:txBody>
          <a:bodyPr/>
          <a:lstStyle/>
          <a:p>
            <a:fld id="{82F89014-7F8D-47C1-8D79-17A715C9D2BB}" type="slidenum">
              <a:rPr lang="en-US" smtClean="0"/>
              <a:pPr/>
              <a:t>‹#›</a:t>
            </a:fld>
            <a:endParaRPr lang="en-US"/>
          </a:p>
        </p:txBody>
      </p:sp>
    </p:spTree>
    <p:extLst>
      <p:ext uri="{BB962C8B-B14F-4D97-AF65-F5344CB8AC3E}">
        <p14:creationId xmlns:p14="http://schemas.microsoft.com/office/powerpoint/2010/main" val="38881545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ext and chart right">
    <p:spTree>
      <p:nvGrpSpPr>
        <p:cNvPr id="1" name=""/>
        <p:cNvGrpSpPr/>
        <p:nvPr/>
      </p:nvGrpSpPr>
      <p:grpSpPr>
        <a:xfrm>
          <a:off x="0" y="0"/>
          <a:ext cx="0" cy="0"/>
          <a:chOff x="0" y="0"/>
          <a:chExt cx="0" cy="0"/>
        </a:xfrm>
      </p:grpSpPr>
      <p:sp>
        <p:nvSpPr>
          <p:cNvPr id="6" name="Chart Placeholder 5"/>
          <p:cNvSpPr>
            <a:spLocks noGrp="1"/>
          </p:cNvSpPr>
          <p:nvPr>
            <p:ph type="chart" sz="quarter" idx="15"/>
          </p:nvPr>
        </p:nvSpPr>
        <p:spPr>
          <a:xfrm>
            <a:off x="4859339" y="835025"/>
            <a:ext cx="3708400" cy="3897313"/>
          </a:xfrm>
          <a:prstGeom prst="rect">
            <a:avLst/>
          </a:prstGeom>
        </p:spPr>
        <p:txBody>
          <a:bodyPr/>
          <a:lstStyle>
            <a:lvl1pPr marL="0" indent="0">
              <a:lnSpc>
                <a:spcPct val="100000"/>
              </a:lnSpc>
              <a:buNone/>
              <a:defRPr/>
            </a:lvl1pPr>
          </a:lstStyle>
          <a:p>
            <a:r>
              <a:rPr lang="en-US" noProof="0"/>
              <a:t>Click icon to add chart</a:t>
            </a:r>
          </a:p>
        </p:txBody>
      </p:sp>
      <p:sp>
        <p:nvSpPr>
          <p:cNvPr id="8" name="Text Placeholder 8"/>
          <p:cNvSpPr>
            <a:spLocks noGrp="1"/>
          </p:cNvSpPr>
          <p:nvPr>
            <p:ph type="body" sz="quarter" idx="13" hasCustomPrompt="1"/>
          </p:nvPr>
        </p:nvSpPr>
        <p:spPr>
          <a:xfrm>
            <a:off x="576263" y="834831"/>
            <a:ext cx="3708400" cy="3900618"/>
          </a:xfrm>
          <a:prstGeom prst="rect">
            <a:avLst/>
          </a:prstGeom>
        </p:spPr>
        <p:txBody>
          <a:bodyPr/>
          <a:lstStyle>
            <a:lvl1pPr marL="285750" indent="-285750">
              <a:lnSpc>
                <a:spcPct val="100000"/>
              </a:lnSpc>
              <a:buFont typeface="Arial" panose="020B0604020202020204" pitchFamily="34" charset="0"/>
              <a:buChar char="•"/>
              <a:defRPr sz="1600" b="0" baseline="0"/>
            </a:lvl1pPr>
            <a:lvl2pPr marL="285750" indent="-285750">
              <a:lnSpc>
                <a:spcPct val="100000"/>
              </a:lnSpc>
              <a:buFont typeface="Arial" panose="020B0604020202020204" pitchFamily="34" charset="0"/>
              <a:buChar char="•"/>
              <a:defRPr sz="1300" b="0"/>
            </a:lvl2pPr>
            <a:lvl3pPr marL="447675" indent="-174625">
              <a:lnSpc>
                <a:spcPct val="100000"/>
              </a:lnSpc>
              <a:buFont typeface="Arial" panose="020B0604020202020204" pitchFamily="34" charset="0"/>
              <a:buChar char="−"/>
              <a:defRPr sz="1400" b="0"/>
            </a:lvl3pPr>
            <a:lvl4pPr marL="623888" indent="-176213">
              <a:lnSpc>
                <a:spcPct val="100000"/>
              </a:lnSpc>
              <a:tabLst/>
              <a:defRPr sz="1400" b="0"/>
            </a:lvl4pPr>
            <a:lvl5pPr marL="809625" indent="-185738">
              <a:lnSpc>
                <a:spcPct val="100000"/>
              </a:lnSpc>
              <a:defRPr sz="1400" b="0"/>
            </a:lvl5pPr>
            <a:lvl6pPr marL="1714500" indent="0">
              <a:buNone/>
              <a:defRPr/>
            </a:lvl6pPr>
          </a:lstStyle>
          <a:p>
            <a:pPr lvl="0"/>
            <a:r>
              <a:rPr lang="en-US"/>
              <a:t>Click to add text</a:t>
            </a:r>
          </a:p>
          <a:p>
            <a:pPr lvl="2"/>
            <a:r>
              <a:rPr lang="en-US"/>
              <a:t>Second level</a:t>
            </a:r>
          </a:p>
          <a:p>
            <a:pPr lvl="3"/>
            <a:r>
              <a:rPr lang="en-US"/>
              <a:t>Third level</a:t>
            </a:r>
          </a:p>
          <a:p>
            <a:pPr lvl="4"/>
            <a:r>
              <a:rPr lang="en-US"/>
              <a:t>Fourth level</a:t>
            </a:r>
          </a:p>
          <a:p>
            <a:pPr lvl="0"/>
            <a:endParaRPr lang="en-US"/>
          </a:p>
        </p:txBody>
      </p:sp>
      <p:sp>
        <p:nvSpPr>
          <p:cNvPr id="3" name="Titel 2">
            <a:extLst>
              <a:ext uri="{FF2B5EF4-FFF2-40B4-BE49-F238E27FC236}">
                <a16:creationId xmlns:a16="http://schemas.microsoft.com/office/drawing/2014/main" id="{8544DA18-BA2E-49AF-B2A3-110A868A5A70}"/>
              </a:ext>
            </a:extLst>
          </p:cNvPr>
          <p:cNvSpPr>
            <a:spLocks noGrp="1"/>
          </p:cNvSpPr>
          <p:nvPr>
            <p:ph type="title"/>
          </p:nvPr>
        </p:nvSpPr>
        <p:spPr/>
        <p:txBody>
          <a:bodyPr/>
          <a:lstStyle/>
          <a:p>
            <a:endParaRPr lang="en-US"/>
          </a:p>
        </p:txBody>
      </p:sp>
      <p:sp>
        <p:nvSpPr>
          <p:cNvPr id="7" name="Date Placeholder 6">
            <a:extLst>
              <a:ext uri="{FF2B5EF4-FFF2-40B4-BE49-F238E27FC236}">
                <a16:creationId xmlns:a16="http://schemas.microsoft.com/office/drawing/2014/main" id="{940B1EFA-FE5D-49F8-A5F8-64954B1A7280}"/>
              </a:ext>
            </a:extLst>
          </p:cNvPr>
          <p:cNvSpPr>
            <a:spLocks noGrp="1"/>
          </p:cNvSpPr>
          <p:nvPr>
            <p:ph type="dt" sz="half" idx="16"/>
          </p:nvPr>
        </p:nvSpPr>
        <p:spPr/>
        <p:txBody>
          <a:bodyPr/>
          <a:lstStyle/>
          <a:p>
            <a:endParaRPr lang="en-US"/>
          </a:p>
        </p:txBody>
      </p:sp>
      <p:sp>
        <p:nvSpPr>
          <p:cNvPr id="9" name="Footer Placeholder 8">
            <a:extLst>
              <a:ext uri="{FF2B5EF4-FFF2-40B4-BE49-F238E27FC236}">
                <a16:creationId xmlns:a16="http://schemas.microsoft.com/office/drawing/2014/main" id="{535A3B56-08BB-4B0C-8F45-D0C01C59B0B1}"/>
              </a:ext>
            </a:extLst>
          </p:cNvPr>
          <p:cNvSpPr>
            <a:spLocks noGrp="1"/>
          </p:cNvSpPr>
          <p:nvPr>
            <p:ph type="ftr" sz="quarter" idx="17"/>
          </p:nvPr>
        </p:nvSpPr>
        <p:spPr/>
        <p:txBody>
          <a:bodyPr/>
          <a:lstStyle/>
          <a:p>
            <a:endParaRPr lang="en-US"/>
          </a:p>
        </p:txBody>
      </p:sp>
      <p:sp>
        <p:nvSpPr>
          <p:cNvPr id="10" name="Slide Number Placeholder 9">
            <a:extLst>
              <a:ext uri="{FF2B5EF4-FFF2-40B4-BE49-F238E27FC236}">
                <a16:creationId xmlns:a16="http://schemas.microsoft.com/office/drawing/2014/main" id="{5001A6C6-F35F-4B8D-9A93-636EA444ED25}"/>
              </a:ext>
            </a:extLst>
          </p:cNvPr>
          <p:cNvSpPr>
            <a:spLocks noGrp="1"/>
          </p:cNvSpPr>
          <p:nvPr>
            <p:ph type="sldNum" sz="quarter" idx="18"/>
          </p:nvPr>
        </p:nvSpPr>
        <p:spPr/>
        <p:txBody>
          <a:bodyPr/>
          <a:lstStyle/>
          <a:p>
            <a:fld id="{82F89014-7F8D-47C1-8D79-17A715C9D2BB}" type="slidenum">
              <a:rPr lang="en-US" smtClean="0"/>
              <a:pPr/>
              <a:t>‹#›</a:t>
            </a:fld>
            <a:endParaRPr lang="en-US"/>
          </a:p>
        </p:txBody>
      </p:sp>
    </p:spTree>
    <p:extLst>
      <p:ext uri="{BB962C8B-B14F-4D97-AF65-F5344CB8AC3E}">
        <p14:creationId xmlns:p14="http://schemas.microsoft.com/office/powerpoint/2010/main" val="10164208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ext and chart left">
    <p:spTree>
      <p:nvGrpSpPr>
        <p:cNvPr id="1" name=""/>
        <p:cNvGrpSpPr/>
        <p:nvPr/>
      </p:nvGrpSpPr>
      <p:grpSpPr>
        <a:xfrm>
          <a:off x="0" y="0"/>
          <a:ext cx="0" cy="0"/>
          <a:chOff x="0" y="0"/>
          <a:chExt cx="0" cy="0"/>
        </a:xfrm>
      </p:grpSpPr>
      <p:sp>
        <p:nvSpPr>
          <p:cNvPr id="6" name="Chart Placeholder 5"/>
          <p:cNvSpPr>
            <a:spLocks noGrp="1"/>
          </p:cNvSpPr>
          <p:nvPr>
            <p:ph type="chart" sz="quarter" idx="15"/>
          </p:nvPr>
        </p:nvSpPr>
        <p:spPr>
          <a:xfrm>
            <a:off x="576263" y="835025"/>
            <a:ext cx="3708400" cy="3897313"/>
          </a:xfrm>
          <a:prstGeom prst="rect">
            <a:avLst/>
          </a:prstGeom>
        </p:spPr>
        <p:txBody>
          <a:bodyPr/>
          <a:lstStyle>
            <a:lvl1pPr marL="0" indent="0">
              <a:lnSpc>
                <a:spcPct val="100000"/>
              </a:lnSpc>
              <a:buNone/>
              <a:defRPr/>
            </a:lvl1pPr>
          </a:lstStyle>
          <a:p>
            <a:r>
              <a:rPr lang="en-US" noProof="0"/>
              <a:t>Click icon to add chart</a:t>
            </a:r>
          </a:p>
        </p:txBody>
      </p:sp>
      <p:sp>
        <p:nvSpPr>
          <p:cNvPr id="8" name="Text Placeholder 8"/>
          <p:cNvSpPr>
            <a:spLocks noGrp="1"/>
          </p:cNvSpPr>
          <p:nvPr>
            <p:ph type="body" sz="quarter" idx="13" hasCustomPrompt="1"/>
          </p:nvPr>
        </p:nvSpPr>
        <p:spPr>
          <a:xfrm>
            <a:off x="4859339" y="835025"/>
            <a:ext cx="3708400" cy="3900618"/>
          </a:xfrm>
          <a:prstGeom prst="rect">
            <a:avLst/>
          </a:prstGeom>
        </p:spPr>
        <p:txBody>
          <a:bodyPr/>
          <a:lstStyle>
            <a:lvl1pPr marL="285750" indent="-285750">
              <a:lnSpc>
                <a:spcPct val="100000"/>
              </a:lnSpc>
              <a:buFont typeface="Arial" panose="020B0604020202020204" pitchFamily="34" charset="0"/>
              <a:buChar char="•"/>
              <a:defRPr sz="1600" b="0" baseline="0"/>
            </a:lvl1pPr>
            <a:lvl2pPr marL="285750" indent="-285750">
              <a:lnSpc>
                <a:spcPct val="100000"/>
              </a:lnSpc>
              <a:buFont typeface="Arial" panose="020B0604020202020204" pitchFamily="34" charset="0"/>
              <a:buChar char="•"/>
              <a:defRPr sz="1300" b="0"/>
            </a:lvl2pPr>
            <a:lvl3pPr marL="447675" indent="-174625">
              <a:lnSpc>
                <a:spcPct val="100000"/>
              </a:lnSpc>
              <a:buFont typeface="Arial" panose="020B0604020202020204" pitchFamily="34" charset="0"/>
              <a:buChar char="−"/>
              <a:defRPr sz="1400" b="0"/>
            </a:lvl3pPr>
            <a:lvl4pPr marL="623888" indent="-176213">
              <a:lnSpc>
                <a:spcPct val="100000"/>
              </a:lnSpc>
              <a:tabLst/>
              <a:defRPr sz="1400" b="0"/>
            </a:lvl4pPr>
            <a:lvl5pPr marL="809625" indent="-185738">
              <a:lnSpc>
                <a:spcPct val="100000"/>
              </a:lnSpc>
              <a:defRPr sz="1400" b="0"/>
            </a:lvl5pPr>
            <a:lvl6pPr marL="1714500" indent="0">
              <a:buNone/>
              <a:defRPr/>
            </a:lvl6pPr>
          </a:lstStyle>
          <a:p>
            <a:pPr lvl="0"/>
            <a:r>
              <a:rPr lang="en-US"/>
              <a:t>Click to add text</a:t>
            </a:r>
          </a:p>
          <a:p>
            <a:pPr lvl="2"/>
            <a:r>
              <a:rPr lang="en-US"/>
              <a:t>Second level</a:t>
            </a:r>
          </a:p>
          <a:p>
            <a:pPr lvl="3"/>
            <a:r>
              <a:rPr lang="en-US"/>
              <a:t>Third level</a:t>
            </a:r>
          </a:p>
          <a:p>
            <a:pPr lvl="4"/>
            <a:r>
              <a:rPr lang="en-US"/>
              <a:t>Fourth level</a:t>
            </a:r>
          </a:p>
          <a:p>
            <a:pPr lvl="0"/>
            <a:endParaRPr lang="en-US"/>
          </a:p>
        </p:txBody>
      </p:sp>
      <p:sp>
        <p:nvSpPr>
          <p:cNvPr id="3" name="Titel 2">
            <a:extLst>
              <a:ext uri="{FF2B5EF4-FFF2-40B4-BE49-F238E27FC236}">
                <a16:creationId xmlns:a16="http://schemas.microsoft.com/office/drawing/2014/main" id="{8544DA18-BA2E-49AF-B2A3-110A868A5A70}"/>
              </a:ext>
            </a:extLst>
          </p:cNvPr>
          <p:cNvSpPr>
            <a:spLocks noGrp="1"/>
          </p:cNvSpPr>
          <p:nvPr>
            <p:ph type="title"/>
          </p:nvPr>
        </p:nvSpPr>
        <p:spPr/>
        <p:txBody>
          <a:bodyPr/>
          <a:lstStyle/>
          <a:p>
            <a:endParaRPr lang="en-US"/>
          </a:p>
        </p:txBody>
      </p:sp>
      <p:sp>
        <p:nvSpPr>
          <p:cNvPr id="7" name="Date Placeholder 6">
            <a:extLst>
              <a:ext uri="{FF2B5EF4-FFF2-40B4-BE49-F238E27FC236}">
                <a16:creationId xmlns:a16="http://schemas.microsoft.com/office/drawing/2014/main" id="{940B1EFA-FE5D-49F8-A5F8-64954B1A7280}"/>
              </a:ext>
            </a:extLst>
          </p:cNvPr>
          <p:cNvSpPr>
            <a:spLocks noGrp="1"/>
          </p:cNvSpPr>
          <p:nvPr>
            <p:ph type="dt" sz="half" idx="16"/>
          </p:nvPr>
        </p:nvSpPr>
        <p:spPr/>
        <p:txBody>
          <a:bodyPr/>
          <a:lstStyle/>
          <a:p>
            <a:endParaRPr lang="en-US"/>
          </a:p>
        </p:txBody>
      </p:sp>
      <p:sp>
        <p:nvSpPr>
          <p:cNvPr id="9" name="Footer Placeholder 8">
            <a:extLst>
              <a:ext uri="{FF2B5EF4-FFF2-40B4-BE49-F238E27FC236}">
                <a16:creationId xmlns:a16="http://schemas.microsoft.com/office/drawing/2014/main" id="{535A3B56-08BB-4B0C-8F45-D0C01C59B0B1}"/>
              </a:ext>
            </a:extLst>
          </p:cNvPr>
          <p:cNvSpPr>
            <a:spLocks noGrp="1"/>
          </p:cNvSpPr>
          <p:nvPr>
            <p:ph type="ftr" sz="quarter" idx="17"/>
          </p:nvPr>
        </p:nvSpPr>
        <p:spPr/>
        <p:txBody>
          <a:bodyPr/>
          <a:lstStyle/>
          <a:p>
            <a:endParaRPr lang="en-US"/>
          </a:p>
        </p:txBody>
      </p:sp>
      <p:sp>
        <p:nvSpPr>
          <p:cNvPr id="10" name="Slide Number Placeholder 9">
            <a:extLst>
              <a:ext uri="{FF2B5EF4-FFF2-40B4-BE49-F238E27FC236}">
                <a16:creationId xmlns:a16="http://schemas.microsoft.com/office/drawing/2014/main" id="{5001A6C6-F35F-4B8D-9A93-636EA444ED25}"/>
              </a:ext>
            </a:extLst>
          </p:cNvPr>
          <p:cNvSpPr>
            <a:spLocks noGrp="1"/>
          </p:cNvSpPr>
          <p:nvPr>
            <p:ph type="sldNum" sz="quarter" idx="18"/>
          </p:nvPr>
        </p:nvSpPr>
        <p:spPr/>
        <p:txBody>
          <a:bodyPr/>
          <a:lstStyle/>
          <a:p>
            <a:fld id="{82F89014-7F8D-47C1-8D79-17A715C9D2BB}" type="slidenum">
              <a:rPr lang="en-US" smtClean="0"/>
              <a:pPr/>
              <a:t>‹#›</a:t>
            </a:fld>
            <a:endParaRPr lang="en-US"/>
          </a:p>
        </p:txBody>
      </p:sp>
    </p:spTree>
    <p:extLst>
      <p:ext uri="{BB962C8B-B14F-4D97-AF65-F5344CB8AC3E}">
        <p14:creationId xmlns:p14="http://schemas.microsoft.com/office/powerpoint/2010/main" val="38175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nd two charts">
    <p:spTree>
      <p:nvGrpSpPr>
        <p:cNvPr id="1" name=""/>
        <p:cNvGrpSpPr/>
        <p:nvPr/>
      </p:nvGrpSpPr>
      <p:grpSpPr>
        <a:xfrm>
          <a:off x="0" y="0"/>
          <a:ext cx="0" cy="0"/>
          <a:chOff x="0" y="0"/>
          <a:chExt cx="0" cy="0"/>
        </a:xfrm>
      </p:grpSpPr>
      <p:sp>
        <p:nvSpPr>
          <p:cNvPr id="13" name="Chart Placeholder 5"/>
          <p:cNvSpPr>
            <a:spLocks noGrp="1"/>
          </p:cNvSpPr>
          <p:nvPr>
            <p:ph type="chart" sz="quarter" idx="19"/>
          </p:nvPr>
        </p:nvSpPr>
        <p:spPr>
          <a:xfrm>
            <a:off x="4859337" y="835024"/>
            <a:ext cx="3708401" cy="3897313"/>
          </a:xfrm>
          <a:prstGeom prst="rect">
            <a:avLst/>
          </a:prstGeom>
        </p:spPr>
        <p:txBody>
          <a:bodyPr/>
          <a:lstStyle>
            <a:lvl1pPr marL="0" indent="0">
              <a:lnSpc>
                <a:spcPct val="100000"/>
              </a:lnSpc>
              <a:buNone/>
              <a:defRPr/>
            </a:lvl1pPr>
          </a:lstStyle>
          <a:p>
            <a:r>
              <a:rPr lang="en-US" noProof="0"/>
              <a:t>Click icon to add chart</a:t>
            </a:r>
          </a:p>
        </p:txBody>
      </p:sp>
      <p:sp>
        <p:nvSpPr>
          <p:cNvPr id="14" name="Chart Placeholder 5"/>
          <p:cNvSpPr>
            <a:spLocks noGrp="1"/>
          </p:cNvSpPr>
          <p:nvPr>
            <p:ph type="chart" sz="quarter" idx="15"/>
          </p:nvPr>
        </p:nvSpPr>
        <p:spPr>
          <a:xfrm>
            <a:off x="576262" y="835024"/>
            <a:ext cx="3708401" cy="3897313"/>
          </a:xfrm>
          <a:prstGeom prst="rect">
            <a:avLst/>
          </a:prstGeom>
        </p:spPr>
        <p:txBody>
          <a:bodyPr/>
          <a:lstStyle>
            <a:lvl1pPr marL="0" indent="0">
              <a:lnSpc>
                <a:spcPct val="100000"/>
              </a:lnSpc>
              <a:buNone/>
              <a:defRPr/>
            </a:lvl1pPr>
          </a:lstStyle>
          <a:p>
            <a:r>
              <a:rPr lang="en-US" noProof="0"/>
              <a:t>Click icon to add chart</a:t>
            </a:r>
          </a:p>
        </p:txBody>
      </p:sp>
      <p:sp>
        <p:nvSpPr>
          <p:cNvPr id="5" name="Titel 4">
            <a:extLst>
              <a:ext uri="{FF2B5EF4-FFF2-40B4-BE49-F238E27FC236}">
                <a16:creationId xmlns:a16="http://schemas.microsoft.com/office/drawing/2014/main" id="{897C3F8B-AA01-47E2-9CB3-C8B5B86F1B3F}"/>
              </a:ext>
            </a:extLst>
          </p:cNvPr>
          <p:cNvSpPr>
            <a:spLocks noGrp="1"/>
          </p:cNvSpPr>
          <p:nvPr>
            <p:ph type="title"/>
          </p:nvPr>
        </p:nvSpPr>
        <p:spPr/>
        <p:txBody>
          <a:bodyPr/>
          <a:lstStyle/>
          <a:p>
            <a:endParaRPr lang="en-US"/>
          </a:p>
        </p:txBody>
      </p:sp>
      <p:sp>
        <p:nvSpPr>
          <p:cNvPr id="6" name="Date Placeholder 5">
            <a:extLst>
              <a:ext uri="{FF2B5EF4-FFF2-40B4-BE49-F238E27FC236}">
                <a16:creationId xmlns:a16="http://schemas.microsoft.com/office/drawing/2014/main" id="{CD27E724-76AC-43CB-8150-488BD4B602E8}"/>
              </a:ext>
            </a:extLst>
          </p:cNvPr>
          <p:cNvSpPr>
            <a:spLocks noGrp="1"/>
          </p:cNvSpPr>
          <p:nvPr>
            <p:ph type="dt" sz="half" idx="20"/>
          </p:nvPr>
        </p:nvSpPr>
        <p:spPr/>
        <p:txBody>
          <a:bodyPr/>
          <a:lstStyle/>
          <a:p>
            <a:endParaRPr lang="en-US"/>
          </a:p>
        </p:txBody>
      </p:sp>
      <p:sp>
        <p:nvSpPr>
          <p:cNvPr id="7" name="Footer Placeholder 6">
            <a:extLst>
              <a:ext uri="{FF2B5EF4-FFF2-40B4-BE49-F238E27FC236}">
                <a16:creationId xmlns:a16="http://schemas.microsoft.com/office/drawing/2014/main" id="{2402BF66-0833-4D31-80F3-93788D9D40C8}"/>
              </a:ext>
            </a:extLst>
          </p:cNvPr>
          <p:cNvSpPr>
            <a:spLocks noGrp="1"/>
          </p:cNvSpPr>
          <p:nvPr>
            <p:ph type="ftr" sz="quarter" idx="21"/>
          </p:nvPr>
        </p:nvSpPr>
        <p:spPr/>
        <p:txBody>
          <a:bodyPr/>
          <a:lstStyle/>
          <a:p>
            <a:endParaRPr lang="en-US"/>
          </a:p>
        </p:txBody>
      </p:sp>
      <p:sp>
        <p:nvSpPr>
          <p:cNvPr id="8" name="Slide Number Placeholder 7">
            <a:extLst>
              <a:ext uri="{FF2B5EF4-FFF2-40B4-BE49-F238E27FC236}">
                <a16:creationId xmlns:a16="http://schemas.microsoft.com/office/drawing/2014/main" id="{446FAC6A-2EDD-45F1-BB2D-4D0B78A05100}"/>
              </a:ext>
            </a:extLst>
          </p:cNvPr>
          <p:cNvSpPr>
            <a:spLocks noGrp="1"/>
          </p:cNvSpPr>
          <p:nvPr>
            <p:ph type="sldNum" sz="quarter" idx="22"/>
          </p:nvPr>
        </p:nvSpPr>
        <p:spPr/>
        <p:txBody>
          <a:bodyPr/>
          <a:lstStyle/>
          <a:p>
            <a:fld id="{82F89014-7F8D-47C1-8D79-17A715C9D2BB}" type="slidenum">
              <a:rPr lang="en-US" smtClean="0"/>
              <a:pPr/>
              <a:t>‹#›</a:t>
            </a:fld>
            <a:endParaRPr lang="en-US"/>
          </a:p>
        </p:txBody>
      </p:sp>
    </p:spTree>
    <p:extLst>
      <p:ext uri="{BB962C8B-B14F-4D97-AF65-F5344CB8AC3E}">
        <p14:creationId xmlns:p14="http://schemas.microsoft.com/office/powerpoint/2010/main" val="19794377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and three charts">
    <p:spTree>
      <p:nvGrpSpPr>
        <p:cNvPr id="1" name=""/>
        <p:cNvGrpSpPr/>
        <p:nvPr/>
      </p:nvGrpSpPr>
      <p:grpSpPr>
        <a:xfrm>
          <a:off x="0" y="0"/>
          <a:ext cx="0" cy="0"/>
          <a:chOff x="0" y="0"/>
          <a:chExt cx="0" cy="0"/>
        </a:xfrm>
      </p:grpSpPr>
      <p:sp>
        <p:nvSpPr>
          <p:cNvPr id="6" name="Chart Placeholder 5"/>
          <p:cNvSpPr>
            <a:spLocks noGrp="1"/>
          </p:cNvSpPr>
          <p:nvPr>
            <p:ph type="chart" sz="quarter" idx="15"/>
          </p:nvPr>
        </p:nvSpPr>
        <p:spPr>
          <a:xfrm>
            <a:off x="576263" y="835025"/>
            <a:ext cx="2471825" cy="3898800"/>
          </a:xfrm>
          <a:prstGeom prst="rect">
            <a:avLst/>
          </a:prstGeom>
        </p:spPr>
        <p:txBody>
          <a:bodyPr/>
          <a:lstStyle>
            <a:lvl1pPr marL="0" indent="0">
              <a:lnSpc>
                <a:spcPct val="100000"/>
              </a:lnSpc>
              <a:buNone/>
              <a:defRPr/>
            </a:lvl1pPr>
          </a:lstStyle>
          <a:p>
            <a:r>
              <a:rPr lang="en-US" noProof="0"/>
              <a:t>Click icon to add chart</a:t>
            </a:r>
          </a:p>
        </p:txBody>
      </p:sp>
      <p:sp>
        <p:nvSpPr>
          <p:cNvPr id="8" name="Chart Placeholder 5"/>
          <p:cNvSpPr>
            <a:spLocks noGrp="1"/>
          </p:cNvSpPr>
          <p:nvPr>
            <p:ph type="chart" sz="quarter" idx="18"/>
          </p:nvPr>
        </p:nvSpPr>
        <p:spPr>
          <a:xfrm>
            <a:off x="3336087" y="835025"/>
            <a:ext cx="2471825" cy="3898800"/>
          </a:xfrm>
          <a:prstGeom prst="rect">
            <a:avLst/>
          </a:prstGeom>
        </p:spPr>
        <p:txBody>
          <a:bodyPr/>
          <a:lstStyle>
            <a:lvl1pPr marL="0" indent="0">
              <a:lnSpc>
                <a:spcPct val="100000"/>
              </a:lnSpc>
              <a:buNone/>
              <a:defRPr/>
            </a:lvl1pPr>
          </a:lstStyle>
          <a:p>
            <a:r>
              <a:rPr lang="en-US" noProof="0"/>
              <a:t>Click icon to add chart</a:t>
            </a:r>
          </a:p>
        </p:txBody>
      </p:sp>
      <p:sp>
        <p:nvSpPr>
          <p:cNvPr id="9" name="Chart Placeholder 5"/>
          <p:cNvSpPr>
            <a:spLocks noGrp="1"/>
          </p:cNvSpPr>
          <p:nvPr>
            <p:ph type="chart" sz="quarter" idx="19"/>
          </p:nvPr>
        </p:nvSpPr>
        <p:spPr>
          <a:xfrm>
            <a:off x="6095912" y="835025"/>
            <a:ext cx="2471825" cy="3898800"/>
          </a:xfrm>
          <a:prstGeom prst="rect">
            <a:avLst/>
          </a:prstGeom>
        </p:spPr>
        <p:txBody>
          <a:bodyPr/>
          <a:lstStyle>
            <a:lvl1pPr marL="0" indent="0">
              <a:lnSpc>
                <a:spcPct val="100000"/>
              </a:lnSpc>
              <a:buNone/>
              <a:defRPr/>
            </a:lvl1pPr>
          </a:lstStyle>
          <a:p>
            <a:r>
              <a:rPr lang="en-US" noProof="0"/>
              <a:t>Click icon to add chart</a:t>
            </a:r>
          </a:p>
        </p:txBody>
      </p:sp>
      <p:sp>
        <p:nvSpPr>
          <p:cNvPr id="5" name="Titel 4">
            <a:extLst>
              <a:ext uri="{FF2B5EF4-FFF2-40B4-BE49-F238E27FC236}">
                <a16:creationId xmlns:a16="http://schemas.microsoft.com/office/drawing/2014/main" id="{F6AC3EB6-1B81-4F6E-9980-641B2C288A81}"/>
              </a:ext>
            </a:extLst>
          </p:cNvPr>
          <p:cNvSpPr>
            <a:spLocks noGrp="1"/>
          </p:cNvSpPr>
          <p:nvPr>
            <p:ph type="title"/>
          </p:nvPr>
        </p:nvSpPr>
        <p:spPr/>
        <p:txBody>
          <a:bodyPr/>
          <a:lstStyle/>
          <a:p>
            <a:endParaRPr lang="en-US"/>
          </a:p>
        </p:txBody>
      </p:sp>
      <p:sp>
        <p:nvSpPr>
          <p:cNvPr id="7" name="Date Placeholder 6">
            <a:extLst>
              <a:ext uri="{FF2B5EF4-FFF2-40B4-BE49-F238E27FC236}">
                <a16:creationId xmlns:a16="http://schemas.microsoft.com/office/drawing/2014/main" id="{8B0E28DA-F910-4040-B42A-86EE40EE1448}"/>
              </a:ext>
            </a:extLst>
          </p:cNvPr>
          <p:cNvSpPr>
            <a:spLocks noGrp="1"/>
          </p:cNvSpPr>
          <p:nvPr>
            <p:ph type="dt" sz="half" idx="20"/>
          </p:nvPr>
        </p:nvSpPr>
        <p:spPr/>
        <p:txBody>
          <a:bodyPr/>
          <a:lstStyle/>
          <a:p>
            <a:endParaRPr lang="en-US"/>
          </a:p>
        </p:txBody>
      </p:sp>
      <p:sp>
        <p:nvSpPr>
          <p:cNvPr id="10" name="Footer Placeholder 9">
            <a:extLst>
              <a:ext uri="{FF2B5EF4-FFF2-40B4-BE49-F238E27FC236}">
                <a16:creationId xmlns:a16="http://schemas.microsoft.com/office/drawing/2014/main" id="{82FDF0E6-F08C-4144-89DF-E19E4D5C0576}"/>
              </a:ext>
            </a:extLst>
          </p:cNvPr>
          <p:cNvSpPr>
            <a:spLocks noGrp="1"/>
          </p:cNvSpPr>
          <p:nvPr>
            <p:ph type="ftr" sz="quarter" idx="21"/>
          </p:nvPr>
        </p:nvSpPr>
        <p:spPr/>
        <p:txBody>
          <a:bodyPr/>
          <a:lstStyle/>
          <a:p>
            <a:endParaRPr lang="en-US"/>
          </a:p>
        </p:txBody>
      </p:sp>
      <p:sp>
        <p:nvSpPr>
          <p:cNvPr id="11" name="Slide Number Placeholder 10">
            <a:extLst>
              <a:ext uri="{FF2B5EF4-FFF2-40B4-BE49-F238E27FC236}">
                <a16:creationId xmlns:a16="http://schemas.microsoft.com/office/drawing/2014/main" id="{851FF921-569A-4A54-859C-5F61B641D598}"/>
              </a:ext>
            </a:extLst>
          </p:cNvPr>
          <p:cNvSpPr>
            <a:spLocks noGrp="1"/>
          </p:cNvSpPr>
          <p:nvPr>
            <p:ph type="sldNum" sz="quarter" idx="22"/>
          </p:nvPr>
        </p:nvSpPr>
        <p:spPr/>
        <p:txBody>
          <a:bodyPr/>
          <a:lstStyle/>
          <a:p>
            <a:fld id="{82F89014-7F8D-47C1-8D79-17A715C9D2BB}" type="slidenum">
              <a:rPr lang="en-US" smtClean="0"/>
              <a:pPr/>
              <a:t>‹#›</a:t>
            </a:fld>
            <a:endParaRPr lang="en-US"/>
          </a:p>
        </p:txBody>
      </p:sp>
    </p:spTree>
    <p:extLst>
      <p:ext uri="{BB962C8B-B14F-4D97-AF65-F5344CB8AC3E}">
        <p14:creationId xmlns:p14="http://schemas.microsoft.com/office/powerpoint/2010/main" val="1760298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p:cSld name="Title slide with white text and dark logo">
    <p:spTree>
      <p:nvGrpSpPr>
        <p:cNvPr id="1" name=""/>
        <p:cNvGrpSpPr/>
        <p:nvPr/>
      </p:nvGrpSpPr>
      <p:grpSpPr>
        <a:xfrm>
          <a:off x="0" y="0"/>
          <a:ext cx="0" cy="0"/>
          <a:chOff x="0" y="0"/>
          <a:chExt cx="0" cy="0"/>
        </a:xfrm>
      </p:grpSpPr>
      <p:sp>
        <p:nvSpPr>
          <p:cNvPr id="14" name="Picture Placeholder 13"/>
          <p:cNvSpPr>
            <a:spLocks noGrp="1"/>
          </p:cNvSpPr>
          <p:nvPr>
            <p:ph type="pic" sz="quarter" idx="15" hasCustomPrompt="1"/>
          </p:nvPr>
        </p:nvSpPr>
        <p:spPr>
          <a:xfrm>
            <a:off x="0" y="0"/>
            <a:ext cx="9144000" cy="5143500"/>
          </a:xfrm>
          <a:prstGeom prst="rect">
            <a:avLst/>
          </a:prstGeom>
          <a:solidFill>
            <a:schemeClr val="accent6"/>
          </a:solidFill>
        </p:spPr>
        <p:txBody>
          <a:bodyPr>
            <a:normAutofit/>
          </a:bodyPr>
          <a:lstStyle>
            <a:lvl1pPr marL="0" indent="0" algn="ctr">
              <a:lnSpc>
                <a:spcPct val="100000"/>
              </a:lnSpc>
              <a:buNone/>
              <a:defRPr sz="1600" baseline="0"/>
            </a:lvl1pPr>
          </a:lstStyle>
          <a:p>
            <a:r>
              <a:rPr lang="en-US" noProof="0" dirty="0"/>
              <a:t>Drag picture to placeholder or click icon to add</a:t>
            </a:r>
          </a:p>
        </p:txBody>
      </p:sp>
      <p:sp>
        <p:nvSpPr>
          <p:cNvPr id="2" name="Title 1"/>
          <p:cNvSpPr>
            <a:spLocks noGrp="1"/>
          </p:cNvSpPr>
          <p:nvPr>
            <p:ph type="ctrTitle" hasCustomPrompt="1"/>
          </p:nvPr>
        </p:nvSpPr>
        <p:spPr>
          <a:xfrm>
            <a:off x="576263" y="1659467"/>
            <a:ext cx="5112709" cy="1744133"/>
          </a:xfrm>
          <a:prstGeom prst="rect">
            <a:avLst/>
          </a:prstGeom>
        </p:spPr>
        <p:txBody>
          <a:bodyPr lIns="0" tIns="0" rIns="0" bIns="0" anchor="t" anchorCtr="0">
            <a:normAutofit/>
          </a:bodyPr>
          <a:lstStyle>
            <a:lvl1pPr algn="l">
              <a:lnSpc>
                <a:spcPct val="100000"/>
              </a:lnSpc>
              <a:defRPr sz="3800">
                <a:solidFill>
                  <a:schemeClr val="bg1"/>
                </a:solidFill>
              </a:defRPr>
            </a:lvl1pPr>
          </a:lstStyle>
          <a:p>
            <a:r>
              <a:rPr lang="en-US" noProof="0" dirty="0"/>
              <a:t>Click to edit title max over 2x lines</a:t>
            </a:r>
          </a:p>
        </p:txBody>
      </p:sp>
      <p:sp>
        <p:nvSpPr>
          <p:cNvPr id="12" name="Text Placeholder 11"/>
          <p:cNvSpPr>
            <a:spLocks noGrp="1"/>
          </p:cNvSpPr>
          <p:nvPr>
            <p:ph type="body" sz="quarter" idx="14" hasCustomPrompt="1"/>
          </p:nvPr>
        </p:nvSpPr>
        <p:spPr>
          <a:xfrm>
            <a:off x="576263" y="4411227"/>
            <a:ext cx="5112709" cy="490001"/>
          </a:xfrm>
          <a:prstGeom prst="rect">
            <a:avLst/>
          </a:prstGeom>
        </p:spPr>
        <p:txBody>
          <a:bodyPr lIns="0" tIns="0" rIns="0" bIns="0">
            <a:normAutofit/>
          </a:bodyPr>
          <a:lstStyle>
            <a:lvl1pPr marL="0" indent="0">
              <a:lnSpc>
                <a:spcPct val="100000"/>
              </a:lnSpc>
              <a:spcBef>
                <a:spcPts val="0"/>
              </a:spcBef>
              <a:spcAft>
                <a:spcPts val="0"/>
              </a:spcAft>
              <a:buNone/>
              <a:defRPr sz="1300"/>
            </a:lvl1pPr>
            <a:lvl2pPr marL="0" indent="0">
              <a:buNone/>
              <a:defRPr sz="1000"/>
            </a:lvl2pPr>
            <a:lvl3pPr marL="0" indent="0">
              <a:buNone/>
              <a:defRPr sz="1000"/>
            </a:lvl3pPr>
            <a:lvl4pPr marL="0" indent="0">
              <a:buNone/>
              <a:defRPr sz="1000"/>
            </a:lvl4pPr>
            <a:lvl5pPr marL="0" indent="0">
              <a:buNone/>
              <a:defRPr sz="1000"/>
            </a:lvl5pPr>
          </a:lstStyle>
          <a:p>
            <a:pPr lvl="0"/>
            <a:r>
              <a:rPr lang="en-US" dirty="0"/>
              <a:t>Month, year</a:t>
            </a:r>
            <a:br>
              <a:rPr lang="en-US" dirty="0"/>
            </a:br>
            <a:r>
              <a:rPr lang="en-US" dirty="0"/>
              <a:t>Name presenter</a:t>
            </a:r>
          </a:p>
        </p:txBody>
      </p:sp>
      <p:sp>
        <p:nvSpPr>
          <p:cNvPr id="9" name="Text Placeholder 6"/>
          <p:cNvSpPr>
            <a:spLocks noGrp="1"/>
          </p:cNvSpPr>
          <p:nvPr>
            <p:ph type="body" sz="quarter" idx="16" hasCustomPrompt="1"/>
          </p:nvPr>
        </p:nvSpPr>
        <p:spPr>
          <a:xfrm>
            <a:off x="576263" y="3488267"/>
            <a:ext cx="5112709" cy="762000"/>
          </a:xfrm>
          <a:prstGeom prst="rect">
            <a:avLst/>
          </a:prstGeom>
        </p:spPr>
        <p:txBody>
          <a:bodyPr lIns="0" tIns="0" rIns="0" bIns="0">
            <a:normAutofit/>
          </a:bodyPr>
          <a:lstStyle>
            <a:lvl1pPr marL="0" indent="0">
              <a:lnSpc>
                <a:spcPct val="100000"/>
              </a:lnSpc>
              <a:buNone/>
              <a:defRPr sz="2000">
                <a:solidFill>
                  <a:srgbClr val="FF6C00"/>
                </a:solidFill>
              </a:defRPr>
            </a:lvl1pPr>
            <a:lvl2pPr marL="342900" indent="0">
              <a:lnSpc>
                <a:spcPts val="3600"/>
              </a:lnSpc>
              <a:buNone/>
              <a:defRPr sz="3000">
                <a:solidFill>
                  <a:srgbClr val="FF6C00"/>
                </a:solidFill>
              </a:defRPr>
            </a:lvl2pPr>
            <a:lvl3pPr marL="685800" indent="0">
              <a:lnSpc>
                <a:spcPts val="3600"/>
              </a:lnSpc>
              <a:buNone/>
              <a:defRPr sz="3000">
                <a:solidFill>
                  <a:srgbClr val="FF6C00"/>
                </a:solidFill>
              </a:defRPr>
            </a:lvl3pPr>
            <a:lvl4pPr marL="1028700" indent="0">
              <a:lnSpc>
                <a:spcPts val="3600"/>
              </a:lnSpc>
              <a:buNone/>
              <a:defRPr sz="3000">
                <a:solidFill>
                  <a:srgbClr val="FF6C00"/>
                </a:solidFill>
              </a:defRPr>
            </a:lvl4pPr>
            <a:lvl5pPr marL="1371600" indent="0">
              <a:lnSpc>
                <a:spcPts val="3600"/>
              </a:lnSpc>
              <a:buNone/>
              <a:defRPr sz="3000">
                <a:solidFill>
                  <a:srgbClr val="FF6C00"/>
                </a:solidFill>
              </a:defRPr>
            </a:lvl5pPr>
          </a:lstStyle>
          <a:p>
            <a:pPr lvl="0"/>
            <a:r>
              <a:rPr lang="en-US" dirty="0"/>
              <a:t>Subtitle</a:t>
            </a:r>
          </a:p>
        </p:txBody>
      </p:sp>
      <p:sp>
        <p:nvSpPr>
          <p:cNvPr id="16" name="Text Placeholder 9"/>
          <p:cNvSpPr>
            <a:spLocks noGrp="1"/>
          </p:cNvSpPr>
          <p:nvPr>
            <p:ph type="body" sz="quarter" idx="13" hasCustomPrompt="1"/>
          </p:nvPr>
        </p:nvSpPr>
        <p:spPr>
          <a:xfrm>
            <a:off x="576263" y="369888"/>
            <a:ext cx="552450" cy="609600"/>
          </a:xfrm>
          <a:prstGeom prst="rect">
            <a:avLst/>
          </a:prstGeom>
          <a:blipFill dpi="0"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a:blipFill>
        </p:spPr>
        <p:txBody>
          <a:bodyPr>
            <a:noAutofit/>
          </a:bodyPr>
          <a:lstStyle>
            <a:lvl1pPr marL="0" indent="0">
              <a:buNone/>
              <a:defRPr sz="100"/>
            </a:lvl1pPr>
          </a:lstStyle>
          <a:p>
            <a:pPr lvl="0"/>
            <a:r>
              <a:rPr lang="en-US" dirty="0"/>
              <a:t>.</a:t>
            </a:r>
          </a:p>
        </p:txBody>
      </p:sp>
    </p:spTree>
    <p:extLst>
      <p:ext uri="{BB962C8B-B14F-4D97-AF65-F5344CB8AC3E}">
        <p14:creationId xmlns:p14="http://schemas.microsoft.com/office/powerpoint/2010/main" val="2535442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5" pos="5397">
          <p15:clr>
            <a:srgbClr val="FBAE4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p:cSld name="Title slide with dark text and dark logo">
    <p:spTree>
      <p:nvGrpSpPr>
        <p:cNvPr id="1" name=""/>
        <p:cNvGrpSpPr/>
        <p:nvPr/>
      </p:nvGrpSpPr>
      <p:grpSpPr>
        <a:xfrm>
          <a:off x="0" y="0"/>
          <a:ext cx="0" cy="0"/>
          <a:chOff x="0" y="0"/>
          <a:chExt cx="0" cy="0"/>
        </a:xfrm>
      </p:grpSpPr>
      <p:sp>
        <p:nvSpPr>
          <p:cNvPr id="14" name="Picture Placeholder 13"/>
          <p:cNvSpPr>
            <a:spLocks noGrp="1"/>
          </p:cNvSpPr>
          <p:nvPr>
            <p:ph type="pic" sz="quarter" idx="15" hasCustomPrompt="1"/>
          </p:nvPr>
        </p:nvSpPr>
        <p:spPr>
          <a:xfrm>
            <a:off x="0" y="0"/>
            <a:ext cx="9144000" cy="5143500"/>
          </a:xfrm>
          <a:prstGeom prst="rect">
            <a:avLst/>
          </a:prstGeom>
          <a:solidFill>
            <a:schemeClr val="accent6"/>
          </a:solidFill>
        </p:spPr>
        <p:txBody>
          <a:bodyPr>
            <a:normAutofit/>
          </a:bodyPr>
          <a:lstStyle>
            <a:lvl1pPr marL="0" indent="0" algn="ctr">
              <a:lnSpc>
                <a:spcPct val="100000"/>
              </a:lnSpc>
              <a:buNone/>
              <a:defRPr sz="1600" baseline="0"/>
            </a:lvl1pPr>
          </a:lstStyle>
          <a:p>
            <a:r>
              <a:rPr lang="en-US" noProof="0" dirty="0"/>
              <a:t>Drag picture to placeholder or click icon to add</a:t>
            </a:r>
          </a:p>
        </p:txBody>
      </p:sp>
      <p:sp>
        <p:nvSpPr>
          <p:cNvPr id="2" name="Title 1"/>
          <p:cNvSpPr>
            <a:spLocks noGrp="1"/>
          </p:cNvSpPr>
          <p:nvPr>
            <p:ph type="ctrTitle" hasCustomPrompt="1"/>
          </p:nvPr>
        </p:nvSpPr>
        <p:spPr>
          <a:xfrm>
            <a:off x="576263" y="1659467"/>
            <a:ext cx="5112709" cy="1744133"/>
          </a:xfrm>
          <a:prstGeom prst="rect">
            <a:avLst/>
          </a:prstGeom>
        </p:spPr>
        <p:txBody>
          <a:bodyPr lIns="0" tIns="0" rIns="0" bIns="0" anchor="t" anchorCtr="0">
            <a:normAutofit/>
          </a:bodyPr>
          <a:lstStyle>
            <a:lvl1pPr algn="l">
              <a:lnSpc>
                <a:spcPct val="100000"/>
              </a:lnSpc>
              <a:defRPr sz="3800">
                <a:solidFill>
                  <a:srgbClr val="53565A"/>
                </a:solidFill>
              </a:defRPr>
            </a:lvl1pPr>
          </a:lstStyle>
          <a:p>
            <a:r>
              <a:rPr lang="en-US" noProof="0" dirty="0"/>
              <a:t>Click to edit title max over 2x lines</a:t>
            </a:r>
          </a:p>
        </p:txBody>
      </p:sp>
      <p:sp>
        <p:nvSpPr>
          <p:cNvPr id="12" name="Text Placeholder 11"/>
          <p:cNvSpPr>
            <a:spLocks noGrp="1"/>
          </p:cNvSpPr>
          <p:nvPr>
            <p:ph type="body" sz="quarter" idx="14" hasCustomPrompt="1"/>
          </p:nvPr>
        </p:nvSpPr>
        <p:spPr>
          <a:xfrm>
            <a:off x="576263" y="4411227"/>
            <a:ext cx="5112709" cy="490001"/>
          </a:xfrm>
          <a:prstGeom prst="rect">
            <a:avLst/>
          </a:prstGeom>
        </p:spPr>
        <p:txBody>
          <a:bodyPr lIns="0" tIns="0" rIns="0" bIns="0">
            <a:normAutofit/>
          </a:bodyPr>
          <a:lstStyle>
            <a:lvl1pPr marL="0" indent="0">
              <a:lnSpc>
                <a:spcPct val="100000"/>
              </a:lnSpc>
              <a:spcBef>
                <a:spcPts val="0"/>
              </a:spcBef>
              <a:spcAft>
                <a:spcPts val="0"/>
              </a:spcAft>
              <a:buNone/>
              <a:defRPr sz="1300"/>
            </a:lvl1pPr>
            <a:lvl2pPr marL="0" indent="0">
              <a:buNone/>
              <a:defRPr sz="1000"/>
            </a:lvl2pPr>
            <a:lvl3pPr marL="0" indent="0">
              <a:buNone/>
              <a:defRPr sz="1000"/>
            </a:lvl3pPr>
            <a:lvl4pPr marL="0" indent="0">
              <a:buNone/>
              <a:defRPr sz="1000"/>
            </a:lvl4pPr>
            <a:lvl5pPr marL="0" indent="0">
              <a:buNone/>
              <a:defRPr sz="1000"/>
            </a:lvl5pPr>
          </a:lstStyle>
          <a:p>
            <a:pPr lvl="0"/>
            <a:r>
              <a:rPr lang="en-US" dirty="0"/>
              <a:t>Month, year</a:t>
            </a:r>
            <a:br>
              <a:rPr lang="en-US" dirty="0"/>
            </a:br>
            <a:r>
              <a:rPr lang="en-US" dirty="0"/>
              <a:t>Name presenter</a:t>
            </a:r>
          </a:p>
        </p:txBody>
      </p:sp>
      <p:sp>
        <p:nvSpPr>
          <p:cNvPr id="9" name="Text Placeholder 6"/>
          <p:cNvSpPr>
            <a:spLocks noGrp="1"/>
          </p:cNvSpPr>
          <p:nvPr>
            <p:ph type="body" sz="quarter" idx="16" hasCustomPrompt="1"/>
          </p:nvPr>
        </p:nvSpPr>
        <p:spPr>
          <a:xfrm>
            <a:off x="576263" y="3488267"/>
            <a:ext cx="5112709" cy="762000"/>
          </a:xfrm>
          <a:prstGeom prst="rect">
            <a:avLst/>
          </a:prstGeom>
        </p:spPr>
        <p:txBody>
          <a:bodyPr lIns="0" tIns="0" rIns="0" bIns="0">
            <a:normAutofit/>
          </a:bodyPr>
          <a:lstStyle>
            <a:lvl1pPr marL="0" indent="0">
              <a:lnSpc>
                <a:spcPct val="100000"/>
              </a:lnSpc>
              <a:buNone/>
              <a:defRPr sz="2000">
                <a:solidFill>
                  <a:srgbClr val="FF6C00"/>
                </a:solidFill>
              </a:defRPr>
            </a:lvl1pPr>
            <a:lvl2pPr marL="342900" indent="0">
              <a:lnSpc>
                <a:spcPts val="3600"/>
              </a:lnSpc>
              <a:buNone/>
              <a:defRPr sz="3000">
                <a:solidFill>
                  <a:srgbClr val="FF6C00"/>
                </a:solidFill>
              </a:defRPr>
            </a:lvl2pPr>
            <a:lvl3pPr marL="685800" indent="0">
              <a:lnSpc>
                <a:spcPts val="3600"/>
              </a:lnSpc>
              <a:buNone/>
              <a:defRPr sz="3000">
                <a:solidFill>
                  <a:srgbClr val="FF6C00"/>
                </a:solidFill>
              </a:defRPr>
            </a:lvl3pPr>
            <a:lvl4pPr marL="1028700" indent="0">
              <a:lnSpc>
                <a:spcPts val="3600"/>
              </a:lnSpc>
              <a:buNone/>
              <a:defRPr sz="3000">
                <a:solidFill>
                  <a:srgbClr val="FF6C00"/>
                </a:solidFill>
              </a:defRPr>
            </a:lvl4pPr>
            <a:lvl5pPr marL="1371600" indent="0">
              <a:lnSpc>
                <a:spcPts val="3600"/>
              </a:lnSpc>
              <a:buNone/>
              <a:defRPr sz="3000">
                <a:solidFill>
                  <a:srgbClr val="FF6C00"/>
                </a:solidFill>
              </a:defRPr>
            </a:lvl5pPr>
          </a:lstStyle>
          <a:p>
            <a:pPr lvl="0"/>
            <a:r>
              <a:rPr lang="en-US" dirty="0"/>
              <a:t>Subtitle</a:t>
            </a:r>
          </a:p>
        </p:txBody>
      </p:sp>
      <p:sp>
        <p:nvSpPr>
          <p:cNvPr id="8" name="Text Placeholder 9">
            <a:extLst>
              <a:ext uri="{FF2B5EF4-FFF2-40B4-BE49-F238E27FC236}">
                <a16:creationId xmlns:a16="http://schemas.microsoft.com/office/drawing/2014/main" id="{246A4B26-CBD6-4EC3-9BB2-03D1059EC06C}"/>
              </a:ext>
            </a:extLst>
          </p:cNvPr>
          <p:cNvSpPr>
            <a:spLocks noGrp="1"/>
          </p:cNvSpPr>
          <p:nvPr>
            <p:ph type="body" sz="quarter" idx="13" hasCustomPrompt="1"/>
          </p:nvPr>
        </p:nvSpPr>
        <p:spPr>
          <a:xfrm>
            <a:off x="576263" y="369888"/>
            <a:ext cx="552450" cy="609600"/>
          </a:xfrm>
          <a:prstGeom prst="rect">
            <a:avLst/>
          </a:prstGeom>
          <a:blipFill dpi="0"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a:blipFill>
        </p:spPr>
        <p:txBody>
          <a:bodyPr>
            <a:noAutofit/>
          </a:bodyPr>
          <a:lstStyle>
            <a:lvl1pPr marL="0" indent="0">
              <a:buNone/>
              <a:defRPr sz="100"/>
            </a:lvl1pPr>
          </a:lstStyle>
          <a:p>
            <a:pPr lvl="0"/>
            <a:r>
              <a:rPr lang="en-US" dirty="0"/>
              <a:t>.</a:t>
            </a:r>
          </a:p>
        </p:txBody>
      </p:sp>
    </p:spTree>
    <p:extLst>
      <p:ext uri="{BB962C8B-B14F-4D97-AF65-F5344CB8AC3E}">
        <p14:creationId xmlns:p14="http://schemas.microsoft.com/office/powerpoint/2010/main" val="1712538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p:cSld name="Title slide with orange text and dark logo">
    <p:spTree>
      <p:nvGrpSpPr>
        <p:cNvPr id="1" name=""/>
        <p:cNvGrpSpPr/>
        <p:nvPr/>
      </p:nvGrpSpPr>
      <p:grpSpPr>
        <a:xfrm>
          <a:off x="0" y="0"/>
          <a:ext cx="0" cy="0"/>
          <a:chOff x="0" y="0"/>
          <a:chExt cx="0" cy="0"/>
        </a:xfrm>
      </p:grpSpPr>
      <p:sp>
        <p:nvSpPr>
          <p:cNvPr id="14" name="Picture Placeholder 13"/>
          <p:cNvSpPr>
            <a:spLocks noGrp="1"/>
          </p:cNvSpPr>
          <p:nvPr>
            <p:ph type="pic" sz="quarter" idx="15" hasCustomPrompt="1"/>
          </p:nvPr>
        </p:nvSpPr>
        <p:spPr>
          <a:xfrm>
            <a:off x="0" y="0"/>
            <a:ext cx="9144000" cy="5143500"/>
          </a:xfrm>
          <a:prstGeom prst="rect">
            <a:avLst/>
          </a:prstGeom>
          <a:solidFill>
            <a:schemeClr val="accent6"/>
          </a:solidFill>
        </p:spPr>
        <p:txBody>
          <a:bodyPr>
            <a:normAutofit/>
          </a:bodyPr>
          <a:lstStyle>
            <a:lvl1pPr marL="0" indent="0" algn="ctr">
              <a:lnSpc>
                <a:spcPct val="100000"/>
              </a:lnSpc>
              <a:buNone/>
              <a:defRPr sz="1600" baseline="0"/>
            </a:lvl1pPr>
          </a:lstStyle>
          <a:p>
            <a:r>
              <a:rPr lang="en-US" noProof="0" dirty="0"/>
              <a:t>Drag picture to placeholder or click icon to add</a:t>
            </a:r>
          </a:p>
        </p:txBody>
      </p:sp>
      <p:sp>
        <p:nvSpPr>
          <p:cNvPr id="2" name="Title 1"/>
          <p:cNvSpPr>
            <a:spLocks noGrp="1"/>
          </p:cNvSpPr>
          <p:nvPr>
            <p:ph type="ctrTitle" hasCustomPrompt="1"/>
          </p:nvPr>
        </p:nvSpPr>
        <p:spPr>
          <a:xfrm>
            <a:off x="576263" y="1659467"/>
            <a:ext cx="5112709" cy="1744133"/>
          </a:xfrm>
          <a:prstGeom prst="rect">
            <a:avLst/>
          </a:prstGeom>
        </p:spPr>
        <p:txBody>
          <a:bodyPr lIns="0" tIns="0" rIns="0" bIns="0" anchor="t" anchorCtr="0">
            <a:normAutofit/>
          </a:bodyPr>
          <a:lstStyle>
            <a:lvl1pPr algn="l">
              <a:lnSpc>
                <a:spcPct val="100000"/>
              </a:lnSpc>
              <a:defRPr sz="3800">
                <a:solidFill>
                  <a:schemeClr val="accent2"/>
                </a:solidFill>
              </a:defRPr>
            </a:lvl1pPr>
          </a:lstStyle>
          <a:p>
            <a:r>
              <a:rPr lang="en-US" noProof="0" dirty="0"/>
              <a:t>Click to edit title max over 2x lines</a:t>
            </a:r>
          </a:p>
        </p:txBody>
      </p:sp>
      <p:sp>
        <p:nvSpPr>
          <p:cNvPr id="12" name="Text Placeholder 11"/>
          <p:cNvSpPr>
            <a:spLocks noGrp="1"/>
          </p:cNvSpPr>
          <p:nvPr>
            <p:ph type="body" sz="quarter" idx="14" hasCustomPrompt="1"/>
          </p:nvPr>
        </p:nvSpPr>
        <p:spPr>
          <a:xfrm>
            <a:off x="576263" y="4411227"/>
            <a:ext cx="5112709" cy="490001"/>
          </a:xfrm>
          <a:prstGeom prst="rect">
            <a:avLst/>
          </a:prstGeom>
        </p:spPr>
        <p:txBody>
          <a:bodyPr lIns="0" tIns="0" rIns="0" bIns="0">
            <a:normAutofit/>
          </a:bodyPr>
          <a:lstStyle>
            <a:lvl1pPr marL="0" indent="0">
              <a:lnSpc>
                <a:spcPct val="100000"/>
              </a:lnSpc>
              <a:spcBef>
                <a:spcPts val="0"/>
              </a:spcBef>
              <a:spcAft>
                <a:spcPts val="0"/>
              </a:spcAft>
              <a:buNone/>
              <a:defRPr sz="1300"/>
            </a:lvl1pPr>
            <a:lvl2pPr marL="0" indent="0">
              <a:buNone/>
              <a:defRPr sz="1000"/>
            </a:lvl2pPr>
            <a:lvl3pPr marL="0" indent="0">
              <a:buNone/>
              <a:defRPr sz="1000"/>
            </a:lvl3pPr>
            <a:lvl4pPr marL="0" indent="0">
              <a:buNone/>
              <a:defRPr sz="1000"/>
            </a:lvl4pPr>
            <a:lvl5pPr marL="0" indent="0">
              <a:buNone/>
              <a:defRPr sz="1000"/>
            </a:lvl5pPr>
          </a:lstStyle>
          <a:p>
            <a:pPr lvl="0"/>
            <a:r>
              <a:rPr lang="en-US" dirty="0"/>
              <a:t>Month, year</a:t>
            </a:r>
            <a:br>
              <a:rPr lang="en-US" dirty="0"/>
            </a:br>
            <a:r>
              <a:rPr lang="en-US" dirty="0"/>
              <a:t>Name presenter</a:t>
            </a:r>
          </a:p>
        </p:txBody>
      </p:sp>
      <p:sp>
        <p:nvSpPr>
          <p:cNvPr id="9" name="Text Placeholder 6"/>
          <p:cNvSpPr>
            <a:spLocks noGrp="1"/>
          </p:cNvSpPr>
          <p:nvPr>
            <p:ph type="body" sz="quarter" idx="16" hasCustomPrompt="1"/>
          </p:nvPr>
        </p:nvSpPr>
        <p:spPr>
          <a:xfrm>
            <a:off x="576263" y="3488267"/>
            <a:ext cx="5112709" cy="762000"/>
          </a:xfrm>
          <a:prstGeom prst="rect">
            <a:avLst/>
          </a:prstGeom>
        </p:spPr>
        <p:txBody>
          <a:bodyPr lIns="0" tIns="0" rIns="0" bIns="0">
            <a:normAutofit/>
          </a:bodyPr>
          <a:lstStyle>
            <a:lvl1pPr marL="0" indent="0">
              <a:lnSpc>
                <a:spcPct val="100000"/>
              </a:lnSpc>
              <a:buNone/>
              <a:defRPr sz="2000">
                <a:solidFill>
                  <a:srgbClr val="FF6C00"/>
                </a:solidFill>
              </a:defRPr>
            </a:lvl1pPr>
            <a:lvl2pPr marL="342900" indent="0">
              <a:lnSpc>
                <a:spcPts val="3600"/>
              </a:lnSpc>
              <a:buNone/>
              <a:defRPr sz="3000">
                <a:solidFill>
                  <a:srgbClr val="FF6C00"/>
                </a:solidFill>
              </a:defRPr>
            </a:lvl2pPr>
            <a:lvl3pPr marL="685800" indent="0">
              <a:lnSpc>
                <a:spcPts val="3600"/>
              </a:lnSpc>
              <a:buNone/>
              <a:defRPr sz="3000">
                <a:solidFill>
                  <a:srgbClr val="FF6C00"/>
                </a:solidFill>
              </a:defRPr>
            </a:lvl3pPr>
            <a:lvl4pPr marL="1028700" indent="0">
              <a:lnSpc>
                <a:spcPts val="3600"/>
              </a:lnSpc>
              <a:buNone/>
              <a:defRPr sz="3000">
                <a:solidFill>
                  <a:srgbClr val="FF6C00"/>
                </a:solidFill>
              </a:defRPr>
            </a:lvl4pPr>
            <a:lvl5pPr marL="1371600" indent="0">
              <a:lnSpc>
                <a:spcPts val="3600"/>
              </a:lnSpc>
              <a:buNone/>
              <a:defRPr sz="3000">
                <a:solidFill>
                  <a:srgbClr val="FF6C00"/>
                </a:solidFill>
              </a:defRPr>
            </a:lvl5pPr>
          </a:lstStyle>
          <a:p>
            <a:pPr lvl="0"/>
            <a:r>
              <a:rPr lang="en-US" dirty="0"/>
              <a:t>Subtitle</a:t>
            </a:r>
          </a:p>
        </p:txBody>
      </p:sp>
      <p:sp>
        <p:nvSpPr>
          <p:cNvPr id="8" name="Text Placeholder 9">
            <a:extLst>
              <a:ext uri="{FF2B5EF4-FFF2-40B4-BE49-F238E27FC236}">
                <a16:creationId xmlns:a16="http://schemas.microsoft.com/office/drawing/2014/main" id="{8C401EA3-16A6-47D3-9D6E-A27DFE2287EA}"/>
              </a:ext>
            </a:extLst>
          </p:cNvPr>
          <p:cNvSpPr>
            <a:spLocks noGrp="1"/>
          </p:cNvSpPr>
          <p:nvPr>
            <p:ph type="body" sz="quarter" idx="13" hasCustomPrompt="1"/>
          </p:nvPr>
        </p:nvSpPr>
        <p:spPr>
          <a:xfrm>
            <a:off x="576263" y="369888"/>
            <a:ext cx="552450" cy="609600"/>
          </a:xfrm>
          <a:prstGeom prst="rect">
            <a:avLst/>
          </a:prstGeom>
          <a:blipFill dpi="0"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a:blipFill>
        </p:spPr>
        <p:txBody>
          <a:bodyPr>
            <a:noAutofit/>
          </a:bodyPr>
          <a:lstStyle>
            <a:lvl1pPr marL="0" indent="0">
              <a:buNone/>
              <a:defRPr sz="100"/>
            </a:lvl1pPr>
          </a:lstStyle>
          <a:p>
            <a:pPr lvl="0"/>
            <a:r>
              <a:rPr lang="en-US" dirty="0"/>
              <a:t>.</a:t>
            </a:r>
          </a:p>
        </p:txBody>
      </p:sp>
    </p:spTree>
    <p:extLst>
      <p:ext uri="{BB962C8B-B14F-4D97-AF65-F5344CB8AC3E}">
        <p14:creationId xmlns:p14="http://schemas.microsoft.com/office/powerpoint/2010/main" val="20206088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Section Header">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cstate="print">
            <a:grayscl/>
            <a:extLst>
              <a:ext uri="{28A0092B-C50C-407E-A947-70E740481C1C}">
                <a14:useLocalDpi xmlns:a14="http://schemas.microsoft.com/office/drawing/2010/main" val="0"/>
              </a:ext>
            </a:extLst>
          </a:blip>
          <a:srcRect/>
          <a:stretch/>
        </p:blipFill>
        <p:spPr>
          <a:xfrm>
            <a:off x="-1" y="0"/>
            <a:ext cx="9138993" cy="797661"/>
          </a:xfrm>
          <a:prstGeom prst="rect">
            <a:avLst/>
          </a:prstGeom>
        </p:spPr>
      </p:pic>
      <p:sp>
        <p:nvSpPr>
          <p:cNvPr id="7" name="Text Placeholder 6"/>
          <p:cNvSpPr>
            <a:spLocks noGrp="1"/>
          </p:cNvSpPr>
          <p:nvPr>
            <p:ph type="body" sz="quarter" idx="15" hasCustomPrompt="1"/>
          </p:nvPr>
        </p:nvSpPr>
        <p:spPr>
          <a:xfrm>
            <a:off x="576264" y="1063626"/>
            <a:ext cx="7991474" cy="1565274"/>
          </a:xfrm>
          <a:prstGeom prst="rect">
            <a:avLst/>
          </a:prstGeom>
        </p:spPr>
        <p:txBody>
          <a:bodyPr anchor="b">
            <a:noAutofit/>
          </a:bodyPr>
          <a:lstStyle>
            <a:lvl1pPr marL="0" indent="0" algn="ctr">
              <a:lnSpc>
                <a:spcPct val="100000"/>
              </a:lnSpc>
              <a:buNone/>
              <a:defRPr sz="4000">
                <a:solidFill>
                  <a:schemeClr val="tx1"/>
                </a:solidFill>
              </a:defRPr>
            </a:lvl1pPr>
            <a:lvl2pPr marL="342900" indent="0">
              <a:lnSpc>
                <a:spcPts val="3600"/>
              </a:lnSpc>
              <a:buNone/>
              <a:defRPr sz="3000">
                <a:solidFill>
                  <a:srgbClr val="FF6C00"/>
                </a:solidFill>
              </a:defRPr>
            </a:lvl2pPr>
            <a:lvl3pPr marL="685800" indent="0">
              <a:lnSpc>
                <a:spcPts val="3600"/>
              </a:lnSpc>
              <a:buNone/>
              <a:defRPr sz="3000">
                <a:solidFill>
                  <a:srgbClr val="FF6C00"/>
                </a:solidFill>
              </a:defRPr>
            </a:lvl3pPr>
            <a:lvl4pPr marL="1028700" indent="0">
              <a:lnSpc>
                <a:spcPts val="3600"/>
              </a:lnSpc>
              <a:buNone/>
              <a:defRPr sz="3000">
                <a:solidFill>
                  <a:srgbClr val="FF6C00"/>
                </a:solidFill>
              </a:defRPr>
            </a:lvl4pPr>
            <a:lvl5pPr marL="1371600" indent="0">
              <a:lnSpc>
                <a:spcPts val="3600"/>
              </a:lnSpc>
              <a:buNone/>
              <a:defRPr sz="3000">
                <a:solidFill>
                  <a:srgbClr val="FF6C00"/>
                </a:solidFill>
              </a:defRPr>
            </a:lvl5pPr>
          </a:lstStyle>
          <a:p>
            <a:pPr lvl="0"/>
            <a:r>
              <a:rPr lang="en-US"/>
              <a:t>Click to edit title</a:t>
            </a:r>
            <a:br>
              <a:rPr lang="en-US"/>
            </a:br>
            <a:r>
              <a:rPr lang="en-US"/>
              <a:t>max over 2 lines</a:t>
            </a:r>
          </a:p>
        </p:txBody>
      </p:sp>
      <p:sp>
        <p:nvSpPr>
          <p:cNvPr id="9" name="Title 1"/>
          <p:cNvSpPr>
            <a:spLocks noGrp="1"/>
          </p:cNvSpPr>
          <p:nvPr>
            <p:ph type="title" hasCustomPrompt="1"/>
          </p:nvPr>
        </p:nvSpPr>
        <p:spPr>
          <a:xfrm>
            <a:off x="576264" y="2641599"/>
            <a:ext cx="7991474" cy="660401"/>
          </a:xfrm>
        </p:spPr>
        <p:txBody>
          <a:bodyPr anchor="t">
            <a:noAutofit/>
          </a:bodyPr>
          <a:lstStyle>
            <a:lvl1pPr algn="ctr">
              <a:lnSpc>
                <a:spcPct val="100000"/>
              </a:lnSpc>
              <a:defRPr sz="2000">
                <a:solidFill>
                  <a:schemeClr val="accent2"/>
                </a:solidFill>
              </a:defRPr>
            </a:lvl1pPr>
          </a:lstStyle>
          <a:p>
            <a:r>
              <a:rPr lang="en-US"/>
              <a:t>Subtitle</a:t>
            </a:r>
          </a:p>
        </p:txBody>
      </p:sp>
      <p:sp>
        <p:nvSpPr>
          <p:cNvPr id="2" name="Date Placeholder 1">
            <a:extLst>
              <a:ext uri="{FF2B5EF4-FFF2-40B4-BE49-F238E27FC236}">
                <a16:creationId xmlns:a16="http://schemas.microsoft.com/office/drawing/2014/main" id="{BA6EA6FA-95FE-4F8F-85EC-1FAC96E3B7C1}"/>
              </a:ext>
            </a:extLst>
          </p:cNvPr>
          <p:cNvSpPr>
            <a:spLocks noGrp="1"/>
          </p:cNvSpPr>
          <p:nvPr>
            <p:ph type="dt" sz="half" idx="16"/>
          </p:nvPr>
        </p:nvSpPr>
        <p:spPr/>
        <p:txBody>
          <a:bodyPr/>
          <a:lstStyle/>
          <a:p>
            <a:endParaRPr lang="en-US"/>
          </a:p>
        </p:txBody>
      </p:sp>
      <p:sp>
        <p:nvSpPr>
          <p:cNvPr id="3" name="Footer Placeholder 2">
            <a:extLst>
              <a:ext uri="{FF2B5EF4-FFF2-40B4-BE49-F238E27FC236}">
                <a16:creationId xmlns:a16="http://schemas.microsoft.com/office/drawing/2014/main" id="{5A310452-B107-48F7-82C4-83CEEEAF2C79}"/>
              </a:ext>
            </a:extLst>
          </p:cNvPr>
          <p:cNvSpPr>
            <a:spLocks noGrp="1"/>
          </p:cNvSpPr>
          <p:nvPr>
            <p:ph type="ftr" sz="quarter" idx="17"/>
          </p:nvPr>
        </p:nvSpPr>
        <p:spPr/>
        <p:txBody>
          <a:bodyPr/>
          <a:lstStyle/>
          <a:p>
            <a:endParaRPr lang="en-US"/>
          </a:p>
        </p:txBody>
      </p:sp>
      <p:sp>
        <p:nvSpPr>
          <p:cNvPr id="4" name="Slide Number Placeholder 3">
            <a:extLst>
              <a:ext uri="{FF2B5EF4-FFF2-40B4-BE49-F238E27FC236}">
                <a16:creationId xmlns:a16="http://schemas.microsoft.com/office/drawing/2014/main" id="{02B5289F-FA18-43F2-8D12-2C70CDD7C8F0}"/>
              </a:ext>
            </a:extLst>
          </p:cNvPr>
          <p:cNvSpPr>
            <a:spLocks noGrp="1"/>
          </p:cNvSpPr>
          <p:nvPr>
            <p:ph type="sldNum" sz="quarter" idx="18"/>
          </p:nvPr>
        </p:nvSpPr>
        <p:spPr/>
        <p:txBody>
          <a:bodyPr/>
          <a:lstStyle/>
          <a:p>
            <a:fld id="{82F89014-7F8D-47C1-8D79-17A715C9D2B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preserve="1">
  <p:cSld name="Title slide with white text and white logo">
    <p:spTree>
      <p:nvGrpSpPr>
        <p:cNvPr id="1" name=""/>
        <p:cNvGrpSpPr/>
        <p:nvPr/>
      </p:nvGrpSpPr>
      <p:grpSpPr>
        <a:xfrm>
          <a:off x="0" y="0"/>
          <a:ext cx="0" cy="0"/>
          <a:chOff x="0" y="0"/>
          <a:chExt cx="0" cy="0"/>
        </a:xfrm>
      </p:grpSpPr>
      <p:sp>
        <p:nvSpPr>
          <p:cNvPr id="14" name="AchtergrondBeeld"/>
          <p:cNvSpPr>
            <a:spLocks noGrp="1"/>
          </p:cNvSpPr>
          <p:nvPr>
            <p:ph type="pic" sz="quarter" idx="15" hasCustomPrompt="1"/>
          </p:nvPr>
        </p:nvSpPr>
        <p:spPr>
          <a:xfrm>
            <a:off x="0" y="0"/>
            <a:ext cx="9144000" cy="5143500"/>
          </a:xfrm>
          <a:prstGeom prst="rect">
            <a:avLst/>
          </a:prstGeom>
          <a:solidFill>
            <a:srgbClr val="3E4043">
              <a:alpha val="14902"/>
            </a:srgbClr>
          </a:solidFill>
        </p:spPr>
        <p:txBody>
          <a:bodyPr>
            <a:normAutofit/>
          </a:bodyPr>
          <a:lstStyle>
            <a:lvl1pPr marL="0" indent="0" algn="ctr">
              <a:lnSpc>
                <a:spcPct val="100000"/>
              </a:lnSpc>
              <a:buNone/>
              <a:defRPr sz="1600" baseline="0"/>
            </a:lvl1pPr>
          </a:lstStyle>
          <a:p>
            <a:r>
              <a:rPr lang="en-US" noProof="0" dirty="0"/>
              <a:t>Drag picture to placeholder or click icon to add</a:t>
            </a:r>
          </a:p>
        </p:txBody>
      </p:sp>
      <p:sp>
        <p:nvSpPr>
          <p:cNvPr id="12" name="Text Placeholder 11"/>
          <p:cNvSpPr>
            <a:spLocks noGrp="1"/>
          </p:cNvSpPr>
          <p:nvPr>
            <p:ph type="body" sz="quarter" idx="14" hasCustomPrompt="1"/>
          </p:nvPr>
        </p:nvSpPr>
        <p:spPr>
          <a:xfrm>
            <a:off x="576263" y="4411227"/>
            <a:ext cx="5112709" cy="490001"/>
          </a:xfrm>
          <a:prstGeom prst="rect">
            <a:avLst/>
          </a:prstGeom>
        </p:spPr>
        <p:txBody>
          <a:bodyPr lIns="0" tIns="0" rIns="0" bIns="0">
            <a:normAutofit/>
          </a:bodyPr>
          <a:lstStyle>
            <a:lvl1pPr marL="0" indent="0">
              <a:lnSpc>
                <a:spcPct val="100000"/>
              </a:lnSpc>
              <a:spcBef>
                <a:spcPts val="0"/>
              </a:spcBef>
              <a:spcAft>
                <a:spcPts val="0"/>
              </a:spcAft>
              <a:buNone/>
              <a:defRPr sz="1300">
                <a:solidFill>
                  <a:schemeClr val="bg1"/>
                </a:solidFill>
              </a:defRPr>
            </a:lvl1pPr>
            <a:lvl2pPr marL="0" indent="0">
              <a:buNone/>
              <a:defRPr sz="1000"/>
            </a:lvl2pPr>
            <a:lvl3pPr marL="0" indent="0">
              <a:buNone/>
              <a:defRPr sz="1000"/>
            </a:lvl3pPr>
            <a:lvl4pPr marL="0" indent="0">
              <a:buNone/>
              <a:defRPr sz="1000"/>
            </a:lvl4pPr>
            <a:lvl5pPr marL="0" indent="0">
              <a:buNone/>
              <a:defRPr sz="1000"/>
            </a:lvl5pPr>
          </a:lstStyle>
          <a:p>
            <a:pPr lvl="0"/>
            <a:r>
              <a:rPr lang="en-US" dirty="0"/>
              <a:t>Month, year</a:t>
            </a:r>
            <a:br>
              <a:rPr lang="en-US" dirty="0"/>
            </a:br>
            <a:r>
              <a:rPr lang="en-US" dirty="0"/>
              <a:t>Name presenter</a:t>
            </a:r>
          </a:p>
        </p:txBody>
      </p:sp>
      <p:sp>
        <p:nvSpPr>
          <p:cNvPr id="20" name="Title 1"/>
          <p:cNvSpPr>
            <a:spLocks noGrp="1"/>
          </p:cNvSpPr>
          <p:nvPr>
            <p:ph type="ctrTitle" hasCustomPrompt="1"/>
          </p:nvPr>
        </p:nvSpPr>
        <p:spPr>
          <a:xfrm>
            <a:off x="576263" y="1659467"/>
            <a:ext cx="5112709" cy="1744133"/>
          </a:xfrm>
          <a:prstGeom prst="rect">
            <a:avLst/>
          </a:prstGeom>
        </p:spPr>
        <p:txBody>
          <a:bodyPr lIns="0" tIns="0" rIns="0" bIns="0" anchor="t" anchorCtr="0">
            <a:normAutofit/>
          </a:bodyPr>
          <a:lstStyle>
            <a:lvl1pPr algn="l">
              <a:lnSpc>
                <a:spcPct val="100000"/>
              </a:lnSpc>
              <a:defRPr sz="3800">
                <a:solidFill>
                  <a:schemeClr val="bg1"/>
                </a:solidFill>
              </a:defRPr>
            </a:lvl1pPr>
          </a:lstStyle>
          <a:p>
            <a:r>
              <a:rPr lang="en-US" noProof="0" dirty="0"/>
              <a:t>Click to edit title max over 2x lines</a:t>
            </a:r>
          </a:p>
        </p:txBody>
      </p:sp>
      <p:sp>
        <p:nvSpPr>
          <p:cNvPr id="21" name="Text Placeholder 6"/>
          <p:cNvSpPr>
            <a:spLocks noGrp="1"/>
          </p:cNvSpPr>
          <p:nvPr>
            <p:ph type="body" sz="quarter" idx="16" hasCustomPrompt="1"/>
          </p:nvPr>
        </p:nvSpPr>
        <p:spPr>
          <a:xfrm>
            <a:off x="576263" y="3488267"/>
            <a:ext cx="5112709" cy="762000"/>
          </a:xfrm>
          <a:prstGeom prst="rect">
            <a:avLst/>
          </a:prstGeom>
        </p:spPr>
        <p:txBody>
          <a:bodyPr lIns="0" tIns="0" rIns="0" bIns="0">
            <a:normAutofit/>
          </a:bodyPr>
          <a:lstStyle>
            <a:lvl1pPr marL="0" indent="0">
              <a:lnSpc>
                <a:spcPct val="100000"/>
              </a:lnSpc>
              <a:buNone/>
              <a:defRPr sz="2000">
                <a:solidFill>
                  <a:srgbClr val="FF6C00"/>
                </a:solidFill>
              </a:defRPr>
            </a:lvl1pPr>
            <a:lvl2pPr marL="342900" indent="0">
              <a:lnSpc>
                <a:spcPts val="3600"/>
              </a:lnSpc>
              <a:buNone/>
              <a:defRPr sz="3000">
                <a:solidFill>
                  <a:srgbClr val="FF6C00"/>
                </a:solidFill>
              </a:defRPr>
            </a:lvl2pPr>
            <a:lvl3pPr marL="685800" indent="0">
              <a:lnSpc>
                <a:spcPts val="3600"/>
              </a:lnSpc>
              <a:buNone/>
              <a:defRPr sz="3000">
                <a:solidFill>
                  <a:srgbClr val="FF6C00"/>
                </a:solidFill>
              </a:defRPr>
            </a:lvl3pPr>
            <a:lvl4pPr marL="1028700" indent="0">
              <a:lnSpc>
                <a:spcPts val="3600"/>
              </a:lnSpc>
              <a:buNone/>
              <a:defRPr sz="3000">
                <a:solidFill>
                  <a:srgbClr val="FF6C00"/>
                </a:solidFill>
              </a:defRPr>
            </a:lvl4pPr>
            <a:lvl5pPr marL="1371600" indent="0">
              <a:lnSpc>
                <a:spcPts val="3600"/>
              </a:lnSpc>
              <a:buNone/>
              <a:defRPr sz="3000">
                <a:solidFill>
                  <a:srgbClr val="FF6C00"/>
                </a:solidFill>
              </a:defRPr>
            </a:lvl5pPr>
          </a:lstStyle>
          <a:p>
            <a:pPr lvl="0"/>
            <a:r>
              <a:rPr lang="en-US" dirty="0"/>
              <a:t>Subtitle</a:t>
            </a:r>
          </a:p>
        </p:txBody>
      </p:sp>
      <p:sp>
        <p:nvSpPr>
          <p:cNvPr id="7" name="Text Placeholder 9">
            <a:extLst>
              <a:ext uri="{FF2B5EF4-FFF2-40B4-BE49-F238E27FC236}">
                <a16:creationId xmlns:a16="http://schemas.microsoft.com/office/drawing/2014/main" id="{F59E71B1-F750-4435-986C-7F9EF2056098}"/>
              </a:ext>
            </a:extLst>
          </p:cNvPr>
          <p:cNvSpPr>
            <a:spLocks noGrp="1"/>
          </p:cNvSpPr>
          <p:nvPr>
            <p:ph type="body" sz="quarter" idx="13" hasCustomPrompt="1"/>
          </p:nvPr>
        </p:nvSpPr>
        <p:spPr>
          <a:xfrm>
            <a:off x="576263" y="369888"/>
            <a:ext cx="552450" cy="609600"/>
          </a:xfrm>
          <a:prstGeom prst="rect">
            <a:avLst/>
          </a:prstGeom>
          <a:blipFill dpi="0"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a:blipFill>
        </p:spPr>
        <p:txBody>
          <a:bodyPr>
            <a:noAutofit/>
          </a:bodyPr>
          <a:lstStyle>
            <a:lvl1pPr marL="0" indent="0">
              <a:buNone/>
              <a:defRPr sz="100"/>
            </a:lvl1pPr>
          </a:lstStyle>
          <a:p>
            <a:pPr lvl="0"/>
            <a:r>
              <a:rPr lang="en-US" dirty="0"/>
              <a:t>.</a:t>
            </a:r>
          </a:p>
        </p:txBody>
      </p:sp>
    </p:spTree>
    <p:extLst>
      <p:ext uri="{BB962C8B-B14F-4D97-AF65-F5344CB8AC3E}">
        <p14:creationId xmlns:p14="http://schemas.microsoft.com/office/powerpoint/2010/main" val="1478658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preserve="1">
  <p:cSld name="Title slide with orange text and white logo">
    <p:spTree>
      <p:nvGrpSpPr>
        <p:cNvPr id="1" name=""/>
        <p:cNvGrpSpPr/>
        <p:nvPr/>
      </p:nvGrpSpPr>
      <p:grpSpPr>
        <a:xfrm>
          <a:off x="0" y="0"/>
          <a:ext cx="0" cy="0"/>
          <a:chOff x="0" y="0"/>
          <a:chExt cx="0" cy="0"/>
        </a:xfrm>
      </p:grpSpPr>
      <p:sp>
        <p:nvSpPr>
          <p:cNvPr id="14" name="AchtergrondBeeld"/>
          <p:cNvSpPr>
            <a:spLocks noGrp="1"/>
          </p:cNvSpPr>
          <p:nvPr>
            <p:ph type="pic" sz="quarter" idx="15" hasCustomPrompt="1"/>
          </p:nvPr>
        </p:nvSpPr>
        <p:spPr>
          <a:xfrm>
            <a:off x="0" y="0"/>
            <a:ext cx="9144000" cy="5143500"/>
          </a:xfrm>
          <a:prstGeom prst="rect">
            <a:avLst/>
          </a:prstGeom>
          <a:solidFill>
            <a:srgbClr val="3E4043">
              <a:alpha val="14902"/>
            </a:srgbClr>
          </a:solidFill>
        </p:spPr>
        <p:txBody>
          <a:bodyPr>
            <a:normAutofit/>
          </a:bodyPr>
          <a:lstStyle>
            <a:lvl1pPr marL="0" indent="0" algn="ctr">
              <a:lnSpc>
                <a:spcPct val="100000"/>
              </a:lnSpc>
              <a:buNone/>
              <a:defRPr sz="1600" baseline="0"/>
            </a:lvl1pPr>
          </a:lstStyle>
          <a:p>
            <a:r>
              <a:rPr lang="en-US" noProof="0" dirty="0"/>
              <a:t>Drag picture to placeholder or click icon to add</a:t>
            </a:r>
          </a:p>
        </p:txBody>
      </p:sp>
      <p:sp>
        <p:nvSpPr>
          <p:cNvPr id="12" name="Text Placeholder 11"/>
          <p:cNvSpPr>
            <a:spLocks noGrp="1"/>
          </p:cNvSpPr>
          <p:nvPr>
            <p:ph type="body" sz="quarter" idx="14" hasCustomPrompt="1"/>
          </p:nvPr>
        </p:nvSpPr>
        <p:spPr>
          <a:xfrm>
            <a:off x="576263" y="4411227"/>
            <a:ext cx="5112709" cy="490001"/>
          </a:xfrm>
          <a:prstGeom prst="rect">
            <a:avLst/>
          </a:prstGeom>
        </p:spPr>
        <p:txBody>
          <a:bodyPr lIns="0" tIns="0" rIns="0" bIns="0">
            <a:normAutofit/>
          </a:bodyPr>
          <a:lstStyle>
            <a:lvl1pPr marL="0" indent="0">
              <a:lnSpc>
                <a:spcPct val="100000"/>
              </a:lnSpc>
              <a:spcBef>
                <a:spcPts val="0"/>
              </a:spcBef>
              <a:spcAft>
                <a:spcPts val="0"/>
              </a:spcAft>
              <a:buNone/>
              <a:defRPr sz="1300">
                <a:solidFill>
                  <a:schemeClr val="bg1"/>
                </a:solidFill>
              </a:defRPr>
            </a:lvl1pPr>
            <a:lvl2pPr marL="0" indent="0">
              <a:buNone/>
              <a:defRPr sz="1000"/>
            </a:lvl2pPr>
            <a:lvl3pPr marL="0" indent="0">
              <a:buNone/>
              <a:defRPr sz="1000"/>
            </a:lvl3pPr>
            <a:lvl4pPr marL="0" indent="0">
              <a:buNone/>
              <a:defRPr sz="1000"/>
            </a:lvl4pPr>
            <a:lvl5pPr marL="0" indent="0">
              <a:buNone/>
              <a:defRPr sz="1000"/>
            </a:lvl5pPr>
          </a:lstStyle>
          <a:p>
            <a:pPr lvl="0"/>
            <a:r>
              <a:rPr lang="en-US" dirty="0"/>
              <a:t>Month, year</a:t>
            </a:r>
            <a:br>
              <a:rPr lang="en-US" dirty="0"/>
            </a:br>
            <a:r>
              <a:rPr lang="en-US" dirty="0"/>
              <a:t>Name presenter</a:t>
            </a:r>
          </a:p>
        </p:txBody>
      </p:sp>
      <p:sp>
        <p:nvSpPr>
          <p:cNvPr id="20" name="Title 1"/>
          <p:cNvSpPr>
            <a:spLocks noGrp="1"/>
          </p:cNvSpPr>
          <p:nvPr>
            <p:ph type="ctrTitle" hasCustomPrompt="1"/>
          </p:nvPr>
        </p:nvSpPr>
        <p:spPr>
          <a:xfrm>
            <a:off x="576263" y="1659467"/>
            <a:ext cx="5112709" cy="1744133"/>
          </a:xfrm>
          <a:prstGeom prst="rect">
            <a:avLst/>
          </a:prstGeom>
        </p:spPr>
        <p:txBody>
          <a:bodyPr lIns="0" tIns="0" rIns="0" bIns="0" anchor="t" anchorCtr="0">
            <a:normAutofit/>
          </a:bodyPr>
          <a:lstStyle>
            <a:lvl1pPr algn="l">
              <a:lnSpc>
                <a:spcPct val="100000"/>
              </a:lnSpc>
              <a:defRPr sz="3800">
                <a:solidFill>
                  <a:schemeClr val="accent2"/>
                </a:solidFill>
              </a:defRPr>
            </a:lvl1pPr>
          </a:lstStyle>
          <a:p>
            <a:r>
              <a:rPr lang="en-US" noProof="0" dirty="0"/>
              <a:t>Click to edit title max over 2x lines</a:t>
            </a:r>
          </a:p>
        </p:txBody>
      </p:sp>
      <p:sp>
        <p:nvSpPr>
          <p:cNvPr id="21" name="Text Placeholder 6"/>
          <p:cNvSpPr>
            <a:spLocks noGrp="1"/>
          </p:cNvSpPr>
          <p:nvPr>
            <p:ph type="body" sz="quarter" idx="16" hasCustomPrompt="1"/>
          </p:nvPr>
        </p:nvSpPr>
        <p:spPr>
          <a:xfrm>
            <a:off x="576263" y="3488267"/>
            <a:ext cx="5112709" cy="762000"/>
          </a:xfrm>
          <a:prstGeom prst="rect">
            <a:avLst/>
          </a:prstGeom>
        </p:spPr>
        <p:txBody>
          <a:bodyPr lIns="0" tIns="0" rIns="0" bIns="0">
            <a:normAutofit/>
          </a:bodyPr>
          <a:lstStyle>
            <a:lvl1pPr marL="0" indent="0">
              <a:lnSpc>
                <a:spcPct val="100000"/>
              </a:lnSpc>
              <a:buNone/>
              <a:defRPr sz="2000">
                <a:solidFill>
                  <a:srgbClr val="FF6C00"/>
                </a:solidFill>
              </a:defRPr>
            </a:lvl1pPr>
            <a:lvl2pPr marL="342900" indent="0">
              <a:lnSpc>
                <a:spcPts val="3600"/>
              </a:lnSpc>
              <a:buNone/>
              <a:defRPr sz="3000">
                <a:solidFill>
                  <a:srgbClr val="FF6C00"/>
                </a:solidFill>
              </a:defRPr>
            </a:lvl2pPr>
            <a:lvl3pPr marL="685800" indent="0">
              <a:lnSpc>
                <a:spcPts val="3600"/>
              </a:lnSpc>
              <a:buNone/>
              <a:defRPr sz="3000">
                <a:solidFill>
                  <a:srgbClr val="FF6C00"/>
                </a:solidFill>
              </a:defRPr>
            </a:lvl3pPr>
            <a:lvl4pPr marL="1028700" indent="0">
              <a:lnSpc>
                <a:spcPts val="3600"/>
              </a:lnSpc>
              <a:buNone/>
              <a:defRPr sz="3000">
                <a:solidFill>
                  <a:srgbClr val="FF6C00"/>
                </a:solidFill>
              </a:defRPr>
            </a:lvl4pPr>
            <a:lvl5pPr marL="1371600" indent="0">
              <a:lnSpc>
                <a:spcPts val="3600"/>
              </a:lnSpc>
              <a:buNone/>
              <a:defRPr sz="3000">
                <a:solidFill>
                  <a:srgbClr val="FF6C00"/>
                </a:solidFill>
              </a:defRPr>
            </a:lvl5pPr>
          </a:lstStyle>
          <a:p>
            <a:pPr lvl="0"/>
            <a:r>
              <a:rPr lang="en-US" dirty="0"/>
              <a:t>Subtitle</a:t>
            </a:r>
          </a:p>
        </p:txBody>
      </p:sp>
      <p:sp>
        <p:nvSpPr>
          <p:cNvPr id="8" name="Text Placeholder 9">
            <a:extLst>
              <a:ext uri="{FF2B5EF4-FFF2-40B4-BE49-F238E27FC236}">
                <a16:creationId xmlns:a16="http://schemas.microsoft.com/office/drawing/2014/main" id="{0E6E70A5-8AF3-4A7A-B204-A2BBA103534A}"/>
              </a:ext>
            </a:extLst>
          </p:cNvPr>
          <p:cNvSpPr>
            <a:spLocks noGrp="1"/>
          </p:cNvSpPr>
          <p:nvPr>
            <p:ph type="body" sz="quarter" idx="13" hasCustomPrompt="1"/>
          </p:nvPr>
        </p:nvSpPr>
        <p:spPr>
          <a:xfrm>
            <a:off x="576263" y="369888"/>
            <a:ext cx="552450" cy="609600"/>
          </a:xfrm>
          <a:prstGeom prst="rect">
            <a:avLst/>
          </a:prstGeom>
          <a:blipFill dpi="0"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a:blipFill>
        </p:spPr>
        <p:txBody>
          <a:bodyPr>
            <a:noAutofit/>
          </a:bodyPr>
          <a:lstStyle>
            <a:lvl1pPr marL="0" indent="0">
              <a:buNone/>
              <a:defRPr sz="100"/>
            </a:lvl1pPr>
          </a:lstStyle>
          <a:p>
            <a:pPr lvl="0"/>
            <a:r>
              <a:rPr lang="en-US" dirty="0"/>
              <a:t>.</a:t>
            </a:r>
          </a:p>
        </p:txBody>
      </p:sp>
    </p:spTree>
    <p:extLst>
      <p:ext uri="{BB962C8B-B14F-4D97-AF65-F5344CB8AC3E}">
        <p14:creationId xmlns:p14="http://schemas.microsoft.com/office/powerpoint/2010/main" val="35299732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preserve="1">
  <p:cSld name="Title slide with orange and gray text and white logo">
    <p:spTree>
      <p:nvGrpSpPr>
        <p:cNvPr id="1" name=""/>
        <p:cNvGrpSpPr/>
        <p:nvPr/>
      </p:nvGrpSpPr>
      <p:grpSpPr>
        <a:xfrm>
          <a:off x="0" y="0"/>
          <a:ext cx="0" cy="0"/>
          <a:chOff x="0" y="0"/>
          <a:chExt cx="0" cy="0"/>
        </a:xfrm>
      </p:grpSpPr>
      <p:sp>
        <p:nvSpPr>
          <p:cNvPr id="14" name="AchtergrondBeeld"/>
          <p:cNvSpPr>
            <a:spLocks noGrp="1"/>
          </p:cNvSpPr>
          <p:nvPr>
            <p:ph type="pic" sz="quarter" idx="15" hasCustomPrompt="1"/>
          </p:nvPr>
        </p:nvSpPr>
        <p:spPr>
          <a:xfrm>
            <a:off x="0" y="0"/>
            <a:ext cx="9144000" cy="5143500"/>
          </a:xfrm>
          <a:prstGeom prst="rect">
            <a:avLst/>
          </a:prstGeom>
          <a:solidFill>
            <a:srgbClr val="3E4043">
              <a:alpha val="14902"/>
            </a:srgbClr>
          </a:solidFill>
        </p:spPr>
        <p:txBody>
          <a:bodyPr>
            <a:normAutofit/>
          </a:bodyPr>
          <a:lstStyle>
            <a:lvl1pPr marL="0" indent="0" algn="ctr">
              <a:lnSpc>
                <a:spcPct val="100000"/>
              </a:lnSpc>
              <a:buNone/>
              <a:defRPr sz="1600" baseline="0"/>
            </a:lvl1pPr>
          </a:lstStyle>
          <a:p>
            <a:r>
              <a:rPr lang="en-US" noProof="0" dirty="0"/>
              <a:t>Drag picture to placeholder or click icon to add</a:t>
            </a:r>
          </a:p>
        </p:txBody>
      </p:sp>
      <p:sp>
        <p:nvSpPr>
          <p:cNvPr id="12" name="Text Placeholder 11"/>
          <p:cNvSpPr>
            <a:spLocks noGrp="1"/>
          </p:cNvSpPr>
          <p:nvPr>
            <p:ph type="body" sz="quarter" idx="14" hasCustomPrompt="1"/>
          </p:nvPr>
        </p:nvSpPr>
        <p:spPr>
          <a:xfrm>
            <a:off x="576263" y="4411227"/>
            <a:ext cx="5112709" cy="490001"/>
          </a:xfrm>
          <a:prstGeom prst="rect">
            <a:avLst/>
          </a:prstGeom>
        </p:spPr>
        <p:txBody>
          <a:bodyPr lIns="0" tIns="0" rIns="0" bIns="0">
            <a:normAutofit/>
          </a:bodyPr>
          <a:lstStyle>
            <a:lvl1pPr marL="0" indent="0">
              <a:lnSpc>
                <a:spcPct val="100000"/>
              </a:lnSpc>
              <a:spcBef>
                <a:spcPts val="0"/>
              </a:spcBef>
              <a:spcAft>
                <a:spcPts val="0"/>
              </a:spcAft>
              <a:buNone/>
              <a:defRPr sz="1300">
                <a:solidFill>
                  <a:schemeClr val="tx1"/>
                </a:solidFill>
              </a:defRPr>
            </a:lvl1pPr>
            <a:lvl2pPr marL="0" indent="0">
              <a:buNone/>
              <a:defRPr sz="1000"/>
            </a:lvl2pPr>
            <a:lvl3pPr marL="0" indent="0">
              <a:buNone/>
              <a:defRPr sz="1000"/>
            </a:lvl3pPr>
            <a:lvl4pPr marL="0" indent="0">
              <a:buNone/>
              <a:defRPr sz="1000"/>
            </a:lvl4pPr>
            <a:lvl5pPr marL="0" indent="0">
              <a:buNone/>
              <a:defRPr sz="1000"/>
            </a:lvl5pPr>
          </a:lstStyle>
          <a:p>
            <a:pPr lvl="0"/>
            <a:r>
              <a:rPr lang="en-US" dirty="0"/>
              <a:t>Month, year</a:t>
            </a:r>
            <a:br>
              <a:rPr lang="en-US" dirty="0"/>
            </a:br>
            <a:r>
              <a:rPr lang="en-US" dirty="0"/>
              <a:t>Name presenter</a:t>
            </a:r>
          </a:p>
        </p:txBody>
      </p:sp>
      <p:sp>
        <p:nvSpPr>
          <p:cNvPr id="20" name="Title 1"/>
          <p:cNvSpPr>
            <a:spLocks noGrp="1"/>
          </p:cNvSpPr>
          <p:nvPr>
            <p:ph type="ctrTitle" hasCustomPrompt="1"/>
          </p:nvPr>
        </p:nvSpPr>
        <p:spPr>
          <a:xfrm>
            <a:off x="576263" y="1659467"/>
            <a:ext cx="5112709" cy="1744133"/>
          </a:xfrm>
          <a:prstGeom prst="rect">
            <a:avLst/>
          </a:prstGeom>
        </p:spPr>
        <p:txBody>
          <a:bodyPr lIns="0" tIns="0" rIns="0" bIns="0" anchor="t" anchorCtr="0">
            <a:normAutofit/>
          </a:bodyPr>
          <a:lstStyle>
            <a:lvl1pPr algn="l">
              <a:lnSpc>
                <a:spcPct val="100000"/>
              </a:lnSpc>
              <a:defRPr sz="3800">
                <a:solidFill>
                  <a:schemeClr val="accent2"/>
                </a:solidFill>
              </a:defRPr>
            </a:lvl1pPr>
          </a:lstStyle>
          <a:p>
            <a:r>
              <a:rPr lang="en-US" noProof="0" dirty="0"/>
              <a:t>Click to edit title max over 2x lines</a:t>
            </a:r>
          </a:p>
        </p:txBody>
      </p:sp>
      <p:sp>
        <p:nvSpPr>
          <p:cNvPr id="21" name="Text Placeholder 6"/>
          <p:cNvSpPr>
            <a:spLocks noGrp="1"/>
          </p:cNvSpPr>
          <p:nvPr>
            <p:ph type="body" sz="quarter" idx="16" hasCustomPrompt="1"/>
          </p:nvPr>
        </p:nvSpPr>
        <p:spPr>
          <a:xfrm>
            <a:off x="576263" y="3488267"/>
            <a:ext cx="5112709" cy="762000"/>
          </a:xfrm>
          <a:prstGeom prst="rect">
            <a:avLst/>
          </a:prstGeom>
        </p:spPr>
        <p:txBody>
          <a:bodyPr lIns="0" tIns="0" rIns="0" bIns="0">
            <a:normAutofit/>
          </a:bodyPr>
          <a:lstStyle>
            <a:lvl1pPr marL="0" indent="0">
              <a:lnSpc>
                <a:spcPct val="100000"/>
              </a:lnSpc>
              <a:buNone/>
              <a:defRPr sz="2000">
                <a:solidFill>
                  <a:srgbClr val="FF6C00"/>
                </a:solidFill>
              </a:defRPr>
            </a:lvl1pPr>
            <a:lvl2pPr marL="342900" indent="0">
              <a:lnSpc>
                <a:spcPts val="3600"/>
              </a:lnSpc>
              <a:buNone/>
              <a:defRPr sz="3000">
                <a:solidFill>
                  <a:srgbClr val="FF6C00"/>
                </a:solidFill>
              </a:defRPr>
            </a:lvl2pPr>
            <a:lvl3pPr marL="685800" indent="0">
              <a:lnSpc>
                <a:spcPts val="3600"/>
              </a:lnSpc>
              <a:buNone/>
              <a:defRPr sz="3000">
                <a:solidFill>
                  <a:srgbClr val="FF6C00"/>
                </a:solidFill>
              </a:defRPr>
            </a:lvl3pPr>
            <a:lvl4pPr marL="1028700" indent="0">
              <a:lnSpc>
                <a:spcPts val="3600"/>
              </a:lnSpc>
              <a:buNone/>
              <a:defRPr sz="3000">
                <a:solidFill>
                  <a:srgbClr val="FF6C00"/>
                </a:solidFill>
              </a:defRPr>
            </a:lvl4pPr>
            <a:lvl5pPr marL="1371600" indent="0">
              <a:lnSpc>
                <a:spcPts val="3600"/>
              </a:lnSpc>
              <a:buNone/>
              <a:defRPr sz="3000">
                <a:solidFill>
                  <a:srgbClr val="FF6C00"/>
                </a:solidFill>
              </a:defRPr>
            </a:lvl5pPr>
          </a:lstStyle>
          <a:p>
            <a:pPr lvl="0"/>
            <a:r>
              <a:rPr lang="en-US" dirty="0"/>
              <a:t>Subtitle</a:t>
            </a:r>
          </a:p>
        </p:txBody>
      </p:sp>
      <p:sp>
        <p:nvSpPr>
          <p:cNvPr id="8" name="Text Placeholder 9">
            <a:extLst>
              <a:ext uri="{FF2B5EF4-FFF2-40B4-BE49-F238E27FC236}">
                <a16:creationId xmlns:a16="http://schemas.microsoft.com/office/drawing/2014/main" id="{0E6E70A5-8AF3-4A7A-B204-A2BBA103534A}"/>
              </a:ext>
            </a:extLst>
          </p:cNvPr>
          <p:cNvSpPr>
            <a:spLocks noGrp="1"/>
          </p:cNvSpPr>
          <p:nvPr>
            <p:ph type="body" sz="quarter" idx="13" hasCustomPrompt="1"/>
          </p:nvPr>
        </p:nvSpPr>
        <p:spPr>
          <a:xfrm>
            <a:off x="576263" y="369888"/>
            <a:ext cx="552450" cy="609600"/>
          </a:xfrm>
          <a:prstGeom prst="rect">
            <a:avLst/>
          </a:prstGeom>
          <a:blipFill dpi="0"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a:blipFill>
        </p:spPr>
        <p:txBody>
          <a:bodyPr>
            <a:noAutofit/>
          </a:bodyPr>
          <a:lstStyle>
            <a:lvl1pPr marL="0" indent="0">
              <a:buNone/>
              <a:defRPr sz="100"/>
            </a:lvl1pPr>
          </a:lstStyle>
          <a:p>
            <a:pPr lvl="0"/>
            <a:r>
              <a:rPr lang="en-US" dirty="0"/>
              <a:t>.</a:t>
            </a:r>
          </a:p>
        </p:txBody>
      </p:sp>
    </p:spTree>
    <p:extLst>
      <p:ext uri="{BB962C8B-B14F-4D97-AF65-F5344CB8AC3E}">
        <p14:creationId xmlns:p14="http://schemas.microsoft.com/office/powerpoint/2010/main" val="1119822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preserve="1">
  <p:cSld name="Main title slide with subtitle">
    <p:spTree>
      <p:nvGrpSpPr>
        <p:cNvPr id="1" name=""/>
        <p:cNvGrpSpPr/>
        <p:nvPr/>
      </p:nvGrpSpPr>
      <p:grpSpPr>
        <a:xfrm>
          <a:off x="0" y="0"/>
          <a:ext cx="0" cy="0"/>
          <a:chOff x="0" y="0"/>
          <a:chExt cx="0" cy="0"/>
        </a:xfrm>
      </p:grpSpPr>
      <p:sp>
        <p:nvSpPr>
          <p:cNvPr id="18" name="Text Placeholder 11"/>
          <p:cNvSpPr>
            <a:spLocks noGrp="1"/>
          </p:cNvSpPr>
          <p:nvPr>
            <p:ph type="body" sz="quarter" idx="14" hasCustomPrompt="1"/>
          </p:nvPr>
        </p:nvSpPr>
        <p:spPr>
          <a:xfrm>
            <a:off x="576263" y="4411227"/>
            <a:ext cx="5112709" cy="490001"/>
          </a:xfrm>
          <a:prstGeom prst="rect">
            <a:avLst/>
          </a:prstGeom>
        </p:spPr>
        <p:txBody>
          <a:bodyPr lIns="0" tIns="0" rIns="0" bIns="0">
            <a:normAutofit/>
          </a:bodyPr>
          <a:lstStyle>
            <a:lvl1pPr marL="0" indent="0" algn="l">
              <a:lnSpc>
                <a:spcPct val="100000"/>
              </a:lnSpc>
              <a:spcBef>
                <a:spcPts val="0"/>
              </a:spcBef>
              <a:spcAft>
                <a:spcPts val="0"/>
              </a:spcAft>
              <a:buFont typeface="Arial" charset="0"/>
              <a:buNone/>
              <a:defRPr sz="1300"/>
            </a:lvl1pPr>
            <a:lvl2pPr marL="0" indent="0">
              <a:buNone/>
              <a:defRPr sz="1000"/>
            </a:lvl2pPr>
            <a:lvl3pPr marL="0" indent="0">
              <a:buNone/>
              <a:defRPr sz="1000"/>
            </a:lvl3pPr>
            <a:lvl4pPr marL="0" indent="0">
              <a:buNone/>
              <a:defRPr sz="1000"/>
            </a:lvl4pPr>
            <a:lvl5pPr marL="0" indent="0">
              <a:buNone/>
              <a:defRPr sz="1000"/>
            </a:lvl5pPr>
          </a:lstStyle>
          <a:p>
            <a:pPr lvl="0"/>
            <a:r>
              <a:rPr lang="en-US" dirty="0"/>
              <a:t>Month, year</a:t>
            </a:r>
            <a:br>
              <a:rPr lang="en-US" dirty="0"/>
            </a:br>
            <a:r>
              <a:rPr lang="en-US" dirty="0"/>
              <a:t>Name presenter</a:t>
            </a:r>
          </a:p>
        </p:txBody>
      </p:sp>
      <p:sp>
        <p:nvSpPr>
          <p:cNvPr id="8" name="Title 1"/>
          <p:cNvSpPr>
            <a:spLocks noGrp="1"/>
          </p:cNvSpPr>
          <p:nvPr>
            <p:ph type="ctrTitle" hasCustomPrompt="1"/>
          </p:nvPr>
        </p:nvSpPr>
        <p:spPr>
          <a:xfrm>
            <a:off x="576263" y="1659467"/>
            <a:ext cx="5112709" cy="1744133"/>
          </a:xfrm>
          <a:prstGeom prst="rect">
            <a:avLst/>
          </a:prstGeom>
        </p:spPr>
        <p:txBody>
          <a:bodyPr lIns="0" tIns="0" rIns="0" bIns="0" anchor="t" anchorCtr="0">
            <a:normAutofit/>
          </a:bodyPr>
          <a:lstStyle>
            <a:lvl1pPr algn="l">
              <a:lnSpc>
                <a:spcPct val="100000"/>
              </a:lnSpc>
              <a:defRPr sz="3800">
                <a:solidFill>
                  <a:srgbClr val="53565A"/>
                </a:solidFill>
              </a:defRPr>
            </a:lvl1pPr>
          </a:lstStyle>
          <a:p>
            <a:r>
              <a:rPr lang="en-US" noProof="0" dirty="0"/>
              <a:t>Click to edit title max over 2x lines</a:t>
            </a:r>
          </a:p>
        </p:txBody>
      </p:sp>
      <p:sp>
        <p:nvSpPr>
          <p:cNvPr id="10" name="Text Placeholder 6"/>
          <p:cNvSpPr>
            <a:spLocks noGrp="1"/>
          </p:cNvSpPr>
          <p:nvPr>
            <p:ph type="body" sz="quarter" idx="16" hasCustomPrompt="1"/>
          </p:nvPr>
        </p:nvSpPr>
        <p:spPr>
          <a:xfrm>
            <a:off x="576263" y="3488267"/>
            <a:ext cx="5112709" cy="762000"/>
          </a:xfrm>
          <a:prstGeom prst="rect">
            <a:avLst/>
          </a:prstGeom>
        </p:spPr>
        <p:txBody>
          <a:bodyPr lIns="0" tIns="0" rIns="0" bIns="0">
            <a:normAutofit/>
          </a:bodyPr>
          <a:lstStyle>
            <a:lvl1pPr marL="0" indent="0">
              <a:lnSpc>
                <a:spcPct val="100000"/>
              </a:lnSpc>
              <a:buNone/>
              <a:defRPr sz="2000">
                <a:solidFill>
                  <a:srgbClr val="FF6C00"/>
                </a:solidFill>
              </a:defRPr>
            </a:lvl1pPr>
            <a:lvl2pPr marL="342900" indent="0">
              <a:lnSpc>
                <a:spcPts val="3600"/>
              </a:lnSpc>
              <a:buNone/>
              <a:defRPr sz="3000">
                <a:solidFill>
                  <a:srgbClr val="FF6C00"/>
                </a:solidFill>
              </a:defRPr>
            </a:lvl2pPr>
            <a:lvl3pPr marL="685800" indent="0">
              <a:lnSpc>
                <a:spcPts val="3600"/>
              </a:lnSpc>
              <a:buNone/>
              <a:defRPr sz="3000">
                <a:solidFill>
                  <a:srgbClr val="FF6C00"/>
                </a:solidFill>
              </a:defRPr>
            </a:lvl3pPr>
            <a:lvl4pPr marL="1028700" indent="0">
              <a:lnSpc>
                <a:spcPts val="3600"/>
              </a:lnSpc>
              <a:buNone/>
              <a:defRPr sz="3000">
                <a:solidFill>
                  <a:srgbClr val="FF6C00"/>
                </a:solidFill>
              </a:defRPr>
            </a:lvl4pPr>
            <a:lvl5pPr marL="1371600" indent="0">
              <a:lnSpc>
                <a:spcPts val="3600"/>
              </a:lnSpc>
              <a:buNone/>
              <a:defRPr sz="3000">
                <a:solidFill>
                  <a:srgbClr val="FF6C00"/>
                </a:solidFill>
              </a:defRPr>
            </a:lvl5pPr>
          </a:lstStyle>
          <a:p>
            <a:pPr lvl="0"/>
            <a:r>
              <a:rPr lang="en-US" dirty="0"/>
              <a:t>Subtitle</a:t>
            </a:r>
          </a:p>
        </p:txBody>
      </p:sp>
      <p:pic>
        <p:nvPicPr>
          <p:cNvPr id="7" name="Picture 6">
            <a:extLst>
              <a:ext uri="{FF2B5EF4-FFF2-40B4-BE49-F238E27FC236}">
                <a16:creationId xmlns:a16="http://schemas.microsoft.com/office/drawing/2014/main" id="{8ED1E7E9-0B74-D54C-8C9A-067E1D0C0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84178" y="1283678"/>
            <a:ext cx="3859822" cy="3859822"/>
          </a:xfrm>
          <a:prstGeom prst="rect">
            <a:avLst/>
          </a:prstGeom>
        </p:spPr>
      </p:pic>
      <p:sp>
        <p:nvSpPr>
          <p:cNvPr id="11" name="Text Placeholder 9">
            <a:extLst>
              <a:ext uri="{FF2B5EF4-FFF2-40B4-BE49-F238E27FC236}">
                <a16:creationId xmlns:a16="http://schemas.microsoft.com/office/drawing/2014/main" id="{E8A0C770-19FC-43E2-AEE2-B18B053BEFFE}"/>
              </a:ext>
            </a:extLst>
          </p:cNvPr>
          <p:cNvSpPr>
            <a:spLocks noGrp="1"/>
          </p:cNvSpPr>
          <p:nvPr>
            <p:ph type="body" sz="quarter" idx="13" hasCustomPrompt="1"/>
          </p:nvPr>
        </p:nvSpPr>
        <p:spPr>
          <a:xfrm>
            <a:off x="576263" y="369888"/>
            <a:ext cx="552450" cy="609600"/>
          </a:xfrm>
          <a:prstGeom prst="rect">
            <a:avLst/>
          </a:prstGeom>
          <a:blipFill dpi="0"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p:spPr>
        <p:txBody>
          <a:bodyPr>
            <a:noAutofit/>
          </a:bodyPr>
          <a:lstStyle>
            <a:lvl1pPr marL="0" indent="0">
              <a:buNone/>
              <a:defRPr sz="100"/>
            </a:lvl1pPr>
          </a:lstStyle>
          <a:p>
            <a:pPr lvl="0"/>
            <a:r>
              <a:rPr lang="en-US" dirty="0"/>
              <a:t>.</a:t>
            </a:r>
          </a:p>
        </p:txBody>
      </p:sp>
      <p:pic>
        <p:nvPicPr>
          <p:cNvPr id="9" name="Picture 8">
            <a:extLst>
              <a:ext uri="{FF2B5EF4-FFF2-40B4-BE49-F238E27FC236}">
                <a16:creationId xmlns:a16="http://schemas.microsoft.com/office/drawing/2014/main" id="{9E0131C4-1214-F77C-4511-C31AB426F83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284178" y="1283678"/>
            <a:ext cx="3859822" cy="3859822"/>
          </a:xfrm>
          <a:prstGeom prst="rect">
            <a:avLst/>
          </a:prstGeom>
        </p:spPr>
      </p:pic>
    </p:spTree>
    <p:extLst>
      <p:ext uri="{BB962C8B-B14F-4D97-AF65-F5344CB8AC3E}">
        <p14:creationId xmlns:p14="http://schemas.microsoft.com/office/powerpoint/2010/main" val="3685473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preserve="1">
  <p:cSld name="Section Header">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cstate="print">
            <a:grayscl/>
            <a:extLst>
              <a:ext uri="{28A0092B-C50C-407E-A947-70E740481C1C}">
                <a14:useLocalDpi xmlns:a14="http://schemas.microsoft.com/office/drawing/2010/main" val="0"/>
              </a:ext>
            </a:extLst>
          </a:blip>
          <a:srcRect/>
          <a:stretch/>
        </p:blipFill>
        <p:spPr>
          <a:xfrm>
            <a:off x="-1" y="0"/>
            <a:ext cx="9138993" cy="797661"/>
          </a:xfrm>
          <a:prstGeom prst="rect">
            <a:avLst/>
          </a:prstGeom>
        </p:spPr>
      </p:pic>
      <p:sp>
        <p:nvSpPr>
          <p:cNvPr id="7" name="Text Placeholder 6"/>
          <p:cNvSpPr>
            <a:spLocks noGrp="1"/>
          </p:cNvSpPr>
          <p:nvPr>
            <p:ph type="body" sz="quarter" idx="15" hasCustomPrompt="1"/>
          </p:nvPr>
        </p:nvSpPr>
        <p:spPr>
          <a:xfrm>
            <a:off x="576264" y="1063626"/>
            <a:ext cx="7991474" cy="1565274"/>
          </a:xfrm>
          <a:prstGeom prst="rect">
            <a:avLst/>
          </a:prstGeom>
        </p:spPr>
        <p:txBody>
          <a:bodyPr anchor="b">
            <a:noAutofit/>
          </a:bodyPr>
          <a:lstStyle>
            <a:lvl1pPr marL="0" indent="0" algn="ctr">
              <a:lnSpc>
                <a:spcPct val="100000"/>
              </a:lnSpc>
              <a:buNone/>
              <a:defRPr sz="4000">
                <a:solidFill>
                  <a:schemeClr val="tx1"/>
                </a:solidFill>
              </a:defRPr>
            </a:lvl1pPr>
            <a:lvl2pPr marL="342900" indent="0">
              <a:lnSpc>
                <a:spcPts val="3600"/>
              </a:lnSpc>
              <a:buNone/>
              <a:defRPr sz="3000">
                <a:solidFill>
                  <a:srgbClr val="FF6C00"/>
                </a:solidFill>
              </a:defRPr>
            </a:lvl2pPr>
            <a:lvl3pPr marL="685800" indent="0">
              <a:lnSpc>
                <a:spcPts val="3600"/>
              </a:lnSpc>
              <a:buNone/>
              <a:defRPr sz="3000">
                <a:solidFill>
                  <a:srgbClr val="FF6C00"/>
                </a:solidFill>
              </a:defRPr>
            </a:lvl3pPr>
            <a:lvl4pPr marL="1028700" indent="0">
              <a:lnSpc>
                <a:spcPts val="3600"/>
              </a:lnSpc>
              <a:buNone/>
              <a:defRPr sz="3000">
                <a:solidFill>
                  <a:srgbClr val="FF6C00"/>
                </a:solidFill>
              </a:defRPr>
            </a:lvl4pPr>
            <a:lvl5pPr marL="1371600" indent="0">
              <a:lnSpc>
                <a:spcPts val="3600"/>
              </a:lnSpc>
              <a:buNone/>
              <a:defRPr sz="3000">
                <a:solidFill>
                  <a:srgbClr val="FF6C00"/>
                </a:solidFill>
              </a:defRPr>
            </a:lvl5pPr>
          </a:lstStyle>
          <a:p>
            <a:pPr lvl="0"/>
            <a:r>
              <a:rPr lang="en-US" dirty="0"/>
              <a:t>Click to edit title</a:t>
            </a:r>
            <a:br>
              <a:rPr lang="en-US" dirty="0"/>
            </a:br>
            <a:r>
              <a:rPr lang="en-US" dirty="0"/>
              <a:t>max over 2 lines</a:t>
            </a:r>
          </a:p>
        </p:txBody>
      </p:sp>
      <p:sp>
        <p:nvSpPr>
          <p:cNvPr id="9" name="Title 1"/>
          <p:cNvSpPr>
            <a:spLocks noGrp="1"/>
          </p:cNvSpPr>
          <p:nvPr>
            <p:ph type="title" hasCustomPrompt="1"/>
          </p:nvPr>
        </p:nvSpPr>
        <p:spPr>
          <a:xfrm>
            <a:off x="576264" y="2641599"/>
            <a:ext cx="7991474" cy="660401"/>
          </a:xfrm>
        </p:spPr>
        <p:txBody>
          <a:bodyPr anchor="t">
            <a:noAutofit/>
          </a:bodyPr>
          <a:lstStyle>
            <a:lvl1pPr algn="ctr">
              <a:lnSpc>
                <a:spcPct val="100000"/>
              </a:lnSpc>
              <a:defRPr sz="2000">
                <a:solidFill>
                  <a:schemeClr val="accent2"/>
                </a:solidFill>
              </a:defRPr>
            </a:lvl1pPr>
          </a:lstStyle>
          <a:p>
            <a:r>
              <a:rPr lang="en-US" dirty="0"/>
              <a:t>Subtitle</a:t>
            </a:r>
          </a:p>
        </p:txBody>
      </p:sp>
      <p:sp>
        <p:nvSpPr>
          <p:cNvPr id="2" name="Date Placeholder 1">
            <a:extLst>
              <a:ext uri="{FF2B5EF4-FFF2-40B4-BE49-F238E27FC236}">
                <a16:creationId xmlns:a16="http://schemas.microsoft.com/office/drawing/2014/main" id="{BA6EA6FA-95FE-4F8F-85EC-1FAC96E3B7C1}"/>
              </a:ext>
            </a:extLst>
          </p:cNvPr>
          <p:cNvSpPr>
            <a:spLocks noGrp="1"/>
          </p:cNvSpPr>
          <p:nvPr>
            <p:ph type="dt" sz="half" idx="16"/>
          </p:nvPr>
        </p:nvSpPr>
        <p:spPr/>
        <p:txBody>
          <a:bodyPr/>
          <a:lstStyle/>
          <a:p>
            <a:endParaRPr lang="en-US"/>
          </a:p>
        </p:txBody>
      </p:sp>
      <p:sp>
        <p:nvSpPr>
          <p:cNvPr id="3" name="Footer Placeholder 2">
            <a:extLst>
              <a:ext uri="{FF2B5EF4-FFF2-40B4-BE49-F238E27FC236}">
                <a16:creationId xmlns:a16="http://schemas.microsoft.com/office/drawing/2014/main" id="{5A310452-B107-48F7-82C4-83CEEEAF2C79}"/>
              </a:ext>
            </a:extLst>
          </p:cNvPr>
          <p:cNvSpPr>
            <a:spLocks noGrp="1"/>
          </p:cNvSpPr>
          <p:nvPr>
            <p:ph type="ftr" sz="quarter" idx="17"/>
          </p:nvPr>
        </p:nvSpPr>
        <p:spPr/>
        <p:txBody>
          <a:bodyPr/>
          <a:lstStyle/>
          <a:p>
            <a:endParaRPr lang="en-US"/>
          </a:p>
        </p:txBody>
      </p:sp>
      <p:sp>
        <p:nvSpPr>
          <p:cNvPr id="4" name="Slide Number Placeholder 3">
            <a:extLst>
              <a:ext uri="{FF2B5EF4-FFF2-40B4-BE49-F238E27FC236}">
                <a16:creationId xmlns:a16="http://schemas.microsoft.com/office/drawing/2014/main" id="{02B5289F-FA18-43F2-8D12-2C70CDD7C8F0}"/>
              </a:ext>
            </a:extLst>
          </p:cNvPr>
          <p:cNvSpPr>
            <a:spLocks noGrp="1"/>
          </p:cNvSpPr>
          <p:nvPr>
            <p:ph type="sldNum" sz="quarter" idx="18"/>
          </p:nvPr>
        </p:nvSpPr>
        <p:spPr/>
        <p:txBody>
          <a:bodyPr/>
          <a:lstStyle/>
          <a:p>
            <a:fld id="{82F89014-7F8D-47C1-8D79-17A715C9D2BB}" type="slidenum">
              <a:rPr lang="en-US" smtClean="0"/>
              <a:pPr/>
              <a:t>‹#›</a:t>
            </a:fld>
            <a:endParaRPr lang="en-US"/>
          </a:p>
        </p:txBody>
      </p:sp>
      <p:pic>
        <p:nvPicPr>
          <p:cNvPr id="8" name="Graphic 7">
            <a:extLst>
              <a:ext uri="{FF2B5EF4-FFF2-40B4-BE49-F238E27FC236}">
                <a16:creationId xmlns:a16="http://schemas.microsoft.com/office/drawing/2014/main" id="{B6301081-E54F-2224-E56A-0C89E196A361}"/>
              </a:ext>
            </a:extLst>
          </p:cNvPr>
          <p:cNvPicPr>
            <a:picLocks noChangeAspect="1"/>
          </p:cNvPicPr>
          <p:nvPr userDrawn="1"/>
        </p:nvPicPr>
        <p:blipFill rotWithShape="1">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t="35181"/>
          <a:stretch/>
        </p:blipFill>
        <p:spPr>
          <a:xfrm>
            <a:off x="0" y="-1"/>
            <a:ext cx="9144000" cy="797661"/>
          </a:xfrm>
          <a:prstGeom prst="rect">
            <a:avLst/>
          </a:prstGeom>
        </p:spPr>
      </p:pic>
    </p:spTree>
    <p:extLst>
      <p:ext uri="{BB962C8B-B14F-4D97-AF65-F5344CB8AC3E}">
        <p14:creationId xmlns:p14="http://schemas.microsoft.com/office/powerpoint/2010/main" val="2833568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18" name="Text Placeholder 1"/>
          <p:cNvSpPr>
            <a:spLocks noGrp="1"/>
          </p:cNvSpPr>
          <p:nvPr>
            <p:ph type="body" sz="quarter" idx="13"/>
          </p:nvPr>
        </p:nvSpPr>
        <p:spPr>
          <a:xfrm>
            <a:off x="576262" y="835025"/>
            <a:ext cx="7991475" cy="3897313"/>
          </a:xfrm>
          <a:prstGeom prst="rect">
            <a:avLst/>
          </a:prstGeom>
        </p:spPr>
        <p:txBody>
          <a:bodyPr vert="horz" lIns="0" tIns="0" rIns="0" bIns="0" rtlCol="0">
            <a:normAutofit/>
          </a:bodyPr>
          <a:lstStyle>
            <a:lvl1pPr marL="288000" indent="-288000">
              <a:defRPr lang="en-GB" dirty="0"/>
            </a:lvl1pPr>
          </a:lstStyle>
          <a:p>
            <a:pPr marL="285750" lvl="0" indent="-285750">
              <a:lnSpc>
                <a:spcPct val="100000"/>
              </a:lnSpc>
            </a:pPr>
            <a:r>
              <a:rPr lang="en-GB"/>
              <a:t>Click to edit Master text styles</a:t>
            </a:r>
          </a:p>
        </p:txBody>
      </p:sp>
      <p:sp>
        <p:nvSpPr>
          <p:cNvPr id="4" name="Titel 3">
            <a:extLst>
              <a:ext uri="{FF2B5EF4-FFF2-40B4-BE49-F238E27FC236}">
                <a16:creationId xmlns:a16="http://schemas.microsoft.com/office/drawing/2014/main" id="{70D682A7-E09E-481B-B790-3AF34F8C4EF7}"/>
              </a:ext>
            </a:extLst>
          </p:cNvPr>
          <p:cNvSpPr>
            <a:spLocks noGrp="1"/>
          </p:cNvSpPr>
          <p:nvPr>
            <p:ph type="title" hasCustomPrompt="1"/>
          </p:nvPr>
        </p:nvSpPr>
        <p:spPr/>
        <p:txBody>
          <a:bodyPr/>
          <a:lstStyle>
            <a:lvl1pPr>
              <a:defRPr/>
            </a:lvl1pPr>
          </a:lstStyle>
          <a:p>
            <a:r>
              <a:rPr lang="en-US" dirty="0"/>
              <a:t>Agenda</a:t>
            </a:r>
          </a:p>
        </p:txBody>
      </p:sp>
      <p:sp>
        <p:nvSpPr>
          <p:cNvPr id="2" name="Date Placeholder 1">
            <a:extLst>
              <a:ext uri="{FF2B5EF4-FFF2-40B4-BE49-F238E27FC236}">
                <a16:creationId xmlns:a16="http://schemas.microsoft.com/office/drawing/2014/main" id="{183A9B50-46B5-4E97-BF86-927797BF349C}"/>
              </a:ext>
            </a:extLst>
          </p:cNvPr>
          <p:cNvSpPr>
            <a:spLocks noGrp="1"/>
          </p:cNvSpPr>
          <p:nvPr>
            <p:ph type="dt" sz="half" idx="14"/>
          </p:nvPr>
        </p:nvSpPr>
        <p:spPr/>
        <p:txBody>
          <a:bodyPr/>
          <a:lstStyle/>
          <a:p>
            <a:endParaRPr lang="en-US"/>
          </a:p>
        </p:txBody>
      </p:sp>
      <p:sp>
        <p:nvSpPr>
          <p:cNvPr id="7" name="Footer Placeholder 6">
            <a:extLst>
              <a:ext uri="{FF2B5EF4-FFF2-40B4-BE49-F238E27FC236}">
                <a16:creationId xmlns:a16="http://schemas.microsoft.com/office/drawing/2014/main" id="{F1E6D825-B685-43C9-80D2-C60FD7D07855}"/>
              </a:ext>
            </a:extLst>
          </p:cNvPr>
          <p:cNvSpPr>
            <a:spLocks noGrp="1"/>
          </p:cNvSpPr>
          <p:nvPr>
            <p:ph type="ftr" sz="quarter" idx="15"/>
          </p:nvPr>
        </p:nvSpPr>
        <p:spPr/>
        <p:txBody>
          <a:bodyPr/>
          <a:lstStyle/>
          <a:p>
            <a:endParaRPr lang="en-US"/>
          </a:p>
        </p:txBody>
      </p:sp>
      <p:sp>
        <p:nvSpPr>
          <p:cNvPr id="8" name="Slide Number Placeholder 7">
            <a:extLst>
              <a:ext uri="{FF2B5EF4-FFF2-40B4-BE49-F238E27FC236}">
                <a16:creationId xmlns:a16="http://schemas.microsoft.com/office/drawing/2014/main" id="{BB9D7424-FFC1-4F16-B297-C0AF041229F5}"/>
              </a:ext>
            </a:extLst>
          </p:cNvPr>
          <p:cNvSpPr>
            <a:spLocks noGrp="1"/>
          </p:cNvSpPr>
          <p:nvPr>
            <p:ph type="sldNum" sz="quarter" idx="16"/>
          </p:nvPr>
        </p:nvSpPr>
        <p:spPr/>
        <p:txBody>
          <a:bodyPr/>
          <a:lstStyle/>
          <a:p>
            <a:fld id="{82F89014-7F8D-47C1-8D79-17A715C9D2BB}" type="slidenum">
              <a:rPr lang="en-US" smtClean="0"/>
              <a:pPr/>
              <a:t>‹#›</a:t>
            </a:fld>
            <a:endParaRPr lang="en-US"/>
          </a:p>
        </p:txBody>
      </p:sp>
    </p:spTree>
    <p:extLst>
      <p:ext uri="{BB962C8B-B14F-4D97-AF65-F5344CB8AC3E}">
        <p14:creationId xmlns:p14="http://schemas.microsoft.com/office/powerpoint/2010/main" val="2218539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7" name="Titel 6">
            <a:extLst>
              <a:ext uri="{FF2B5EF4-FFF2-40B4-BE49-F238E27FC236}">
                <a16:creationId xmlns:a16="http://schemas.microsoft.com/office/drawing/2014/main" id="{CC9CF60C-F237-4C35-B5B9-DCAC15891EE3}"/>
              </a:ext>
            </a:extLst>
          </p:cNvPr>
          <p:cNvSpPr>
            <a:spLocks noGrp="1"/>
          </p:cNvSpPr>
          <p:nvPr>
            <p:ph type="title"/>
          </p:nvPr>
        </p:nvSpPr>
        <p:spPr/>
        <p:txBody>
          <a:bodyPr/>
          <a:lstStyle>
            <a:lvl1pPr>
              <a:defRPr/>
            </a:lvl1pPr>
          </a:lstStyle>
          <a:p>
            <a:r>
              <a:rPr lang="en-GB"/>
              <a:t>Click to edit Master title style</a:t>
            </a:r>
            <a:endParaRPr lang="en-US" dirty="0"/>
          </a:p>
        </p:txBody>
      </p:sp>
      <p:sp>
        <p:nvSpPr>
          <p:cNvPr id="3" name="Date Placeholder 2">
            <a:extLst>
              <a:ext uri="{FF2B5EF4-FFF2-40B4-BE49-F238E27FC236}">
                <a16:creationId xmlns:a16="http://schemas.microsoft.com/office/drawing/2014/main" id="{5249DBEF-F615-45A1-AA51-C34CD01BC994}"/>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0443A0FA-AB68-49F8-A8DA-E9F3A2F1B80A}"/>
              </a:ext>
            </a:extLst>
          </p:cNvPr>
          <p:cNvSpPr>
            <a:spLocks noGrp="1"/>
          </p:cNvSpPr>
          <p:nvPr>
            <p:ph type="ftr" sz="quarter" idx="11"/>
          </p:nvPr>
        </p:nvSpPr>
        <p:spPr/>
        <p:txBody>
          <a:bodyPr/>
          <a:lstStyle/>
          <a:p>
            <a:endParaRPr lang="en-US"/>
          </a:p>
        </p:txBody>
      </p:sp>
      <p:sp>
        <p:nvSpPr>
          <p:cNvPr id="8" name="Slide Number Placeholder 7">
            <a:extLst>
              <a:ext uri="{FF2B5EF4-FFF2-40B4-BE49-F238E27FC236}">
                <a16:creationId xmlns:a16="http://schemas.microsoft.com/office/drawing/2014/main" id="{E1F4F1C2-2D04-4080-9FD1-F04C6A8525E5}"/>
              </a:ext>
            </a:extLst>
          </p:cNvPr>
          <p:cNvSpPr>
            <a:spLocks noGrp="1"/>
          </p:cNvSpPr>
          <p:nvPr>
            <p:ph type="sldNum" sz="quarter" idx="12"/>
          </p:nvPr>
        </p:nvSpPr>
        <p:spPr/>
        <p:txBody>
          <a:bodyPr/>
          <a:lstStyle/>
          <a:p>
            <a:fld id="{82F89014-7F8D-47C1-8D79-17A715C9D2BB}" type="slidenum">
              <a:rPr lang="en-US" smtClean="0"/>
              <a:pPr/>
              <a:t>‹#›</a:t>
            </a:fld>
            <a:endParaRPr lang="en-US"/>
          </a:p>
        </p:txBody>
      </p:sp>
    </p:spTree>
    <p:extLst>
      <p:ext uri="{BB962C8B-B14F-4D97-AF65-F5344CB8AC3E}">
        <p14:creationId xmlns:p14="http://schemas.microsoft.com/office/powerpoint/2010/main" val="1170644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Title and Text">
    <p:spTree>
      <p:nvGrpSpPr>
        <p:cNvPr id="1" name=""/>
        <p:cNvGrpSpPr/>
        <p:nvPr/>
      </p:nvGrpSpPr>
      <p:grpSpPr>
        <a:xfrm>
          <a:off x="0" y="0"/>
          <a:ext cx="0" cy="0"/>
          <a:chOff x="0" y="0"/>
          <a:chExt cx="0" cy="0"/>
        </a:xfrm>
      </p:grpSpPr>
      <p:sp>
        <p:nvSpPr>
          <p:cNvPr id="11" name="Text Placeholder 8"/>
          <p:cNvSpPr>
            <a:spLocks noGrp="1"/>
          </p:cNvSpPr>
          <p:nvPr>
            <p:ph type="body" sz="quarter" idx="13" hasCustomPrompt="1"/>
          </p:nvPr>
        </p:nvSpPr>
        <p:spPr>
          <a:xfrm>
            <a:off x="576263" y="835026"/>
            <a:ext cx="7991475" cy="3897312"/>
          </a:xfrm>
          <a:prstGeom prst="rect">
            <a:avLst/>
          </a:prstGeom>
        </p:spPr>
        <p:txBody>
          <a:bodyPr>
            <a:normAutofit/>
          </a:bodyPr>
          <a:lstStyle>
            <a:lvl1pPr marL="0" indent="0">
              <a:lnSpc>
                <a:spcPct val="100000"/>
              </a:lnSpc>
              <a:buFont typeface="Arial" charset="0"/>
              <a:buNone/>
              <a:defRPr sz="1800" b="0"/>
            </a:lvl1pPr>
            <a:lvl2pPr marL="360363" indent="-360363">
              <a:lnSpc>
                <a:spcPct val="100000"/>
              </a:lnSpc>
              <a:buFont typeface="+mj-lt"/>
              <a:buAutoNum type="arabicPeriod"/>
              <a:defRPr sz="1600" b="0"/>
            </a:lvl2pPr>
            <a:lvl3pPr marL="365125" indent="0">
              <a:lnSpc>
                <a:spcPct val="100000"/>
              </a:lnSpc>
              <a:buFont typeface="Arial" charset="0"/>
              <a:buNone/>
              <a:defRPr sz="1600" b="0"/>
            </a:lvl3pPr>
            <a:lvl4pPr marL="549275" indent="0">
              <a:lnSpc>
                <a:spcPct val="100000"/>
              </a:lnSpc>
              <a:buNone/>
              <a:tabLst/>
              <a:defRPr sz="1600" b="0"/>
            </a:lvl4pPr>
            <a:lvl5pPr marL="725488" indent="0">
              <a:lnSpc>
                <a:spcPct val="100000"/>
              </a:lnSpc>
              <a:buFont typeface="Arial" charset="0"/>
              <a:buNone/>
              <a:defRPr sz="1600" b="0" baseline="0"/>
            </a:lvl5pPr>
          </a:lstStyle>
          <a:p>
            <a:pPr lvl="0"/>
            <a:r>
              <a:rPr lang="en-US" dirty="0"/>
              <a:t>Click to add text</a:t>
            </a:r>
          </a:p>
        </p:txBody>
      </p:sp>
      <p:sp>
        <p:nvSpPr>
          <p:cNvPr id="4" name="Titel 3">
            <a:extLst>
              <a:ext uri="{FF2B5EF4-FFF2-40B4-BE49-F238E27FC236}">
                <a16:creationId xmlns:a16="http://schemas.microsoft.com/office/drawing/2014/main" id="{1C4B0388-7C7E-45C3-A6E3-3E637FAB215F}"/>
              </a:ext>
            </a:extLst>
          </p:cNvPr>
          <p:cNvSpPr>
            <a:spLocks noGrp="1"/>
          </p:cNvSpPr>
          <p:nvPr>
            <p:ph type="title"/>
          </p:nvPr>
        </p:nvSpPr>
        <p:spPr/>
        <p:txBody>
          <a:bodyPr/>
          <a:lstStyle>
            <a:lvl1pPr>
              <a:defRPr/>
            </a:lvl1pPr>
          </a:lstStyle>
          <a:p>
            <a:r>
              <a:rPr lang="en-GB"/>
              <a:t>Click to edit Master title style</a:t>
            </a:r>
            <a:endParaRPr lang="en-US" dirty="0"/>
          </a:p>
        </p:txBody>
      </p:sp>
      <p:sp>
        <p:nvSpPr>
          <p:cNvPr id="3" name="Date Placeholder 2">
            <a:extLst>
              <a:ext uri="{FF2B5EF4-FFF2-40B4-BE49-F238E27FC236}">
                <a16:creationId xmlns:a16="http://schemas.microsoft.com/office/drawing/2014/main" id="{CDC33F9F-6CBB-499E-A399-F579A1C082A4}"/>
              </a:ext>
            </a:extLst>
          </p:cNvPr>
          <p:cNvSpPr>
            <a:spLocks noGrp="1"/>
          </p:cNvSpPr>
          <p:nvPr>
            <p:ph type="dt" sz="half" idx="14"/>
          </p:nvPr>
        </p:nvSpPr>
        <p:spPr/>
        <p:txBody>
          <a:bodyPr/>
          <a:lstStyle/>
          <a:p>
            <a:endParaRPr lang="en-US"/>
          </a:p>
        </p:txBody>
      </p:sp>
      <p:sp>
        <p:nvSpPr>
          <p:cNvPr id="5" name="Footer Placeholder 4">
            <a:extLst>
              <a:ext uri="{FF2B5EF4-FFF2-40B4-BE49-F238E27FC236}">
                <a16:creationId xmlns:a16="http://schemas.microsoft.com/office/drawing/2014/main" id="{475B278D-E37B-46DC-954C-589B0EF3EA41}"/>
              </a:ext>
            </a:extLst>
          </p:cNvPr>
          <p:cNvSpPr>
            <a:spLocks noGrp="1"/>
          </p:cNvSpPr>
          <p:nvPr>
            <p:ph type="ftr" sz="quarter" idx="15"/>
          </p:nvPr>
        </p:nvSpPr>
        <p:spPr/>
        <p:txBody>
          <a:bodyPr/>
          <a:lstStyle/>
          <a:p>
            <a:endParaRPr lang="en-US"/>
          </a:p>
        </p:txBody>
      </p:sp>
      <p:sp>
        <p:nvSpPr>
          <p:cNvPr id="6" name="Slide Number Placeholder 5">
            <a:extLst>
              <a:ext uri="{FF2B5EF4-FFF2-40B4-BE49-F238E27FC236}">
                <a16:creationId xmlns:a16="http://schemas.microsoft.com/office/drawing/2014/main" id="{14826578-F514-4D23-8B3F-F3016B7CA922}"/>
              </a:ext>
            </a:extLst>
          </p:cNvPr>
          <p:cNvSpPr>
            <a:spLocks noGrp="1"/>
          </p:cNvSpPr>
          <p:nvPr>
            <p:ph type="sldNum" sz="quarter" idx="16"/>
          </p:nvPr>
        </p:nvSpPr>
        <p:spPr/>
        <p:txBody>
          <a:bodyPr/>
          <a:lstStyle/>
          <a:p>
            <a:fld id="{82F89014-7F8D-47C1-8D79-17A715C9D2BB}" type="slidenum">
              <a:rPr lang="en-US" smtClean="0"/>
              <a:pPr/>
              <a:t>‹#›</a:t>
            </a:fld>
            <a:endParaRPr lang="en-US"/>
          </a:p>
        </p:txBody>
      </p:sp>
    </p:spTree>
    <p:extLst>
      <p:ext uri="{BB962C8B-B14F-4D97-AF65-F5344CB8AC3E}">
        <p14:creationId xmlns:p14="http://schemas.microsoft.com/office/powerpoint/2010/main" val="1611073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Title and bullets">
    <p:spTree>
      <p:nvGrpSpPr>
        <p:cNvPr id="1" name=""/>
        <p:cNvGrpSpPr/>
        <p:nvPr/>
      </p:nvGrpSpPr>
      <p:grpSpPr>
        <a:xfrm>
          <a:off x="0" y="0"/>
          <a:ext cx="0" cy="0"/>
          <a:chOff x="0" y="0"/>
          <a:chExt cx="0" cy="0"/>
        </a:xfrm>
      </p:grpSpPr>
      <p:sp>
        <p:nvSpPr>
          <p:cNvPr id="14" name="Content Placeholder 2"/>
          <p:cNvSpPr>
            <a:spLocks noGrp="1"/>
          </p:cNvSpPr>
          <p:nvPr>
            <p:ph sz="quarter" idx="16" hasCustomPrompt="1"/>
          </p:nvPr>
        </p:nvSpPr>
        <p:spPr>
          <a:xfrm>
            <a:off x="576263" y="835025"/>
            <a:ext cx="7991475" cy="3897313"/>
          </a:xfrm>
          <a:prstGeom prst="rect">
            <a:avLst/>
          </a:prstGeo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el 2">
            <a:extLst>
              <a:ext uri="{FF2B5EF4-FFF2-40B4-BE49-F238E27FC236}">
                <a16:creationId xmlns:a16="http://schemas.microsoft.com/office/drawing/2014/main" id="{90FE40DE-7E7D-4146-AB2D-5551E7E7415C}"/>
              </a:ext>
            </a:extLst>
          </p:cNvPr>
          <p:cNvSpPr>
            <a:spLocks noGrp="1"/>
          </p:cNvSpPr>
          <p:nvPr>
            <p:ph type="title"/>
          </p:nvPr>
        </p:nvSpPr>
        <p:spPr/>
        <p:txBody>
          <a:bodyPr/>
          <a:lstStyle>
            <a:lvl1pPr>
              <a:defRPr/>
            </a:lvl1pPr>
          </a:lstStyle>
          <a:p>
            <a:r>
              <a:rPr lang="en-GB"/>
              <a:t>Click to edit Master title style</a:t>
            </a:r>
            <a:endParaRPr lang="en-US" dirty="0"/>
          </a:p>
        </p:txBody>
      </p:sp>
      <p:sp>
        <p:nvSpPr>
          <p:cNvPr id="4" name="Date Placeholder 3">
            <a:extLst>
              <a:ext uri="{FF2B5EF4-FFF2-40B4-BE49-F238E27FC236}">
                <a16:creationId xmlns:a16="http://schemas.microsoft.com/office/drawing/2014/main" id="{0EB1770B-7A94-4844-AD38-CF8FB3080003}"/>
              </a:ext>
            </a:extLst>
          </p:cNvPr>
          <p:cNvSpPr>
            <a:spLocks noGrp="1"/>
          </p:cNvSpPr>
          <p:nvPr>
            <p:ph type="dt" sz="half" idx="17"/>
          </p:nvPr>
        </p:nvSpPr>
        <p:spPr/>
        <p:txBody>
          <a:bodyPr/>
          <a:lstStyle/>
          <a:p>
            <a:endParaRPr lang="en-US"/>
          </a:p>
        </p:txBody>
      </p:sp>
      <p:sp>
        <p:nvSpPr>
          <p:cNvPr id="5" name="Footer Placeholder 4">
            <a:extLst>
              <a:ext uri="{FF2B5EF4-FFF2-40B4-BE49-F238E27FC236}">
                <a16:creationId xmlns:a16="http://schemas.microsoft.com/office/drawing/2014/main" id="{48F74F79-D68A-45F4-B9C7-F1CCDF9519A6}"/>
              </a:ext>
            </a:extLst>
          </p:cNvPr>
          <p:cNvSpPr>
            <a:spLocks noGrp="1"/>
          </p:cNvSpPr>
          <p:nvPr>
            <p:ph type="ftr" sz="quarter" idx="18"/>
          </p:nvPr>
        </p:nvSpPr>
        <p:spPr/>
        <p:txBody>
          <a:bodyPr/>
          <a:lstStyle/>
          <a:p>
            <a:endParaRPr lang="en-US"/>
          </a:p>
        </p:txBody>
      </p:sp>
      <p:sp>
        <p:nvSpPr>
          <p:cNvPr id="6" name="Slide Number Placeholder 5">
            <a:extLst>
              <a:ext uri="{FF2B5EF4-FFF2-40B4-BE49-F238E27FC236}">
                <a16:creationId xmlns:a16="http://schemas.microsoft.com/office/drawing/2014/main" id="{B6356A03-20E1-4E11-AF69-2080BD58C145}"/>
              </a:ext>
            </a:extLst>
          </p:cNvPr>
          <p:cNvSpPr>
            <a:spLocks noGrp="1"/>
          </p:cNvSpPr>
          <p:nvPr>
            <p:ph type="sldNum" sz="quarter" idx="19"/>
          </p:nvPr>
        </p:nvSpPr>
        <p:spPr/>
        <p:txBody>
          <a:bodyPr/>
          <a:lstStyle/>
          <a:p>
            <a:fld id="{82F89014-7F8D-47C1-8D79-17A715C9D2BB}" type="slidenum">
              <a:rPr lang="en-US" smtClean="0"/>
              <a:pPr/>
              <a:t>‹#›</a:t>
            </a:fld>
            <a:endParaRPr lang="en-US"/>
          </a:p>
        </p:txBody>
      </p:sp>
    </p:spTree>
    <p:extLst>
      <p:ext uri="{BB962C8B-B14F-4D97-AF65-F5344CB8AC3E}">
        <p14:creationId xmlns:p14="http://schemas.microsoft.com/office/powerpoint/2010/main" val="29696082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Title and text two columns">
    <p:spTree>
      <p:nvGrpSpPr>
        <p:cNvPr id="1" name=""/>
        <p:cNvGrpSpPr/>
        <p:nvPr/>
      </p:nvGrpSpPr>
      <p:grpSpPr>
        <a:xfrm>
          <a:off x="0" y="0"/>
          <a:ext cx="0" cy="0"/>
          <a:chOff x="0" y="0"/>
          <a:chExt cx="0" cy="0"/>
        </a:xfrm>
      </p:grpSpPr>
      <p:sp>
        <p:nvSpPr>
          <p:cNvPr id="20" name="Text Placeholder 8"/>
          <p:cNvSpPr>
            <a:spLocks noGrp="1"/>
          </p:cNvSpPr>
          <p:nvPr>
            <p:ph type="body" sz="quarter" idx="23" hasCustomPrompt="1"/>
          </p:nvPr>
        </p:nvSpPr>
        <p:spPr>
          <a:xfrm>
            <a:off x="4859338" y="835026"/>
            <a:ext cx="3708400" cy="3898800"/>
          </a:xfrm>
          <a:prstGeom prst="rect">
            <a:avLst/>
          </a:prstGeom>
        </p:spPr>
        <p:txBody>
          <a:bodyPr>
            <a:normAutofit/>
          </a:bodyPr>
          <a:lstStyle>
            <a:lvl1pPr marL="0" indent="0">
              <a:lnSpc>
                <a:spcPct val="100000"/>
              </a:lnSpc>
              <a:buFont typeface="Arial" charset="0"/>
              <a:buNone/>
              <a:defRPr sz="1600" b="0" baseline="0"/>
            </a:lvl1pPr>
            <a:lvl2pPr marL="360363" indent="-360363">
              <a:lnSpc>
                <a:spcPct val="100000"/>
              </a:lnSpc>
              <a:buFont typeface="+mj-lt"/>
              <a:buAutoNum type="arabicPeriod"/>
              <a:defRPr sz="1600" b="0"/>
            </a:lvl2pPr>
            <a:lvl3pPr marL="365125" indent="0">
              <a:lnSpc>
                <a:spcPct val="100000"/>
              </a:lnSpc>
              <a:buFont typeface="Arial" charset="0"/>
              <a:buNone/>
              <a:defRPr sz="1600" b="0"/>
            </a:lvl3pPr>
            <a:lvl4pPr marL="549275" indent="0">
              <a:lnSpc>
                <a:spcPct val="100000"/>
              </a:lnSpc>
              <a:buNone/>
              <a:tabLst/>
              <a:defRPr sz="1600" b="0"/>
            </a:lvl4pPr>
            <a:lvl5pPr marL="725488" indent="0">
              <a:lnSpc>
                <a:spcPct val="100000"/>
              </a:lnSpc>
              <a:buFont typeface="Arial" charset="0"/>
              <a:buNone/>
              <a:defRPr sz="1600" b="0" baseline="0"/>
            </a:lvl5pPr>
          </a:lstStyle>
          <a:p>
            <a:pPr lvl="0"/>
            <a:r>
              <a:rPr lang="en-US" dirty="0"/>
              <a:t>Click to add text</a:t>
            </a:r>
          </a:p>
        </p:txBody>
      </p:sp>
      <p:sp>
        <p:nvSpPr>
          <p:cNvPr id="23" name="Text Placeholder 8"/>
          <p:cNvSpPr>
            <a:spLocks noGrp="1"/>
          </p:cNvSpPr>
          <p:nvPr>
            <p:ph type="body" sz="quarter" idx="24" hasCustomPrompt="1"/>
          </p:nvPr>
        </p:nvSpPr>
        <p:spPr>
          <a:xfrm>
            <a:off x="576264" y="835025"/>
            <a:ext cx="3708400" cy="3898800"/>
          </a:xfrm>
          <a:prstGeom prst="rect">
            <a:avLst/>
          </a:prstGeom>
        </p:spPr>
        <p:txBody>
          <a:bodyPr>
            <a:normAutofit/>
          </a:bodyPr>
          <a:lstStyle>
            <a:lvl1pPr marL="0" indent="0">
              <a:lnSpc>
                <a:spcPct val="100000"/>
              </a:lnSpc>
              <a:buFont typeface="Arial" charset="0"/>
              <a:buNone/>
              <a:defRPr sz="1600" b="0"/>
            </a:lvl1pPr>
            <a:lvl2pPr marL="360363" indent="-360363">
              <a:lnSpc>
                <a:spcPct val="100000"/>
              </a:lnSpc>
              <a:buFont typeface="+mj-lt"/>
              <a:buAutoNum type="arabicPeriod"/>
              <a:defRPr sz="1600" b="0"/>
            </a:lvl2pPr>
            <a:lvl3pPr marL="365125" indent="0">
              <a:lnSpc>
                <a:spcPct val="100000"/>
              </a:lnSpc>
              <a:buFont typeface="Arial" charset="0"/>
              <a:buNone/>
              <a:defRPr sz="1600" b="0"/>
            </a:lvl3pPr>
            <a:lvl4pPr marL="549275" indent="0">
              <a:lnSpc>
                <a:spcPct val="100000"/>
              </a:lnSpc>
              <a:buNone/>
              <a:tabLst/>
              <a:defRPr sz="1600" b="0"/>
            </a:lvl4pPr>
            <a:lvl5pPr marL="725488" indent="0">
              <a:lnSpc>
                <a:spcPct val="100000"/>
              </a:lnSpc>
              <a:buFont typeface="Arial" charset="0"/>
              <a:buNone/>
              <a:defRPr sz="1600" b="0" baseline="0"/>
            </a:lvl5pPr>
          </a:lstStyle>
          <a:p>
            <a:pPr lvl="0"/>
            <a:r>
              <a:rPr lang="en-US" dirty="0"/>
              <a:t>Click to add text</a:t>
            </a:r>
          </a:p>
        </p:txBody>
      </p:sp>
      <p:sp>
        <p:nvSpPr>
          <p:cNvPr id="4" name="Titel 3">
            <a:extLst>
              <a:ext uri="{FF2B5EF4-FFF2-40B4-BE49-F238E27FC236}">
                <a16:creationId xmlns:a16="http://schemas.microsoft.com/office/drawing/2014/main" id="{A1EA73AF-7637-4A6C-A4B0-311EBFC6D961}"/>
              </a:ext>
            </a:extLst>
          </p:cNvPr>
          <p:cNvSpPr>
            <a:spLocks noGrp="1"/>
          </p:cNvSpPr>
          <p:nvPr>
            <p:ph type="title"/>
          </p:nvPr>
        </p:nvSpPr>
        <p:spPr/>
        <p:txBody>
          <a:bodyPr/>
          <a:lstStyle>
            <a:lvl1pPr>
              <a:defRPr/>
            </a:lvl1pPr>
          </a:lstStyle>
          <a:p>
            <a:r>
              <a:rPr lang="en-GB"/>
              <a:t>Click to edit Master title style</a:t>
            </a:r>
            <a:endParaRPr lang="en-US" dirty="0"/>
          </a:p>
        </p:txBody>
      </p:sp>
      <p:sp>
        <p:nvSpPr>
          <p:cNvPr id="5" name="Date Placeholder 4">
            <a:extLst>
              <a:ext uri="{FF2B5EF4-FFF2-40B4-BE49-F238E27FC236}">
                <a16:creationId xmlns:a16="http://schemas.microsoft.com/office/drawing/2014/main" id="{1C14264F-6D72-4F24-8CD7-BE495E8BB687}"/>
              </a:ext>
            </a:extLst>
          </p:cNvPr>
          <p:cNvSpPr>
            <a:spLocks noGrp="1"/>
          </p:cNvSpPr>
          <p:nvPr>
            <p:ph type="dt" sz="half" idx="25"/>
          </p:nvPr>
        </p:nvSpPr>
        <p:spPr/>
        <p:txBody>
          <a:bodyPr/>
          <a:lstStyle/>
          <a:p>
            <a:endParaRPr lang="en-US"/>
          </a:p>
        </p:txBody>
      </p:sp>
      <p:sp>
        <p:nvSpPr>
          <p:cNvPr id="7" name="Footer Placeholder 6">
            <a:extLst>
              <a:ext uri="{FF2B5EF4-FFF2-40B4-BE49-F238E27FC236}">
                <a16:creationId xmlns:a16="http://schemas.microsoft.com/office/drawing/2014/main" id="{E3CD3D90-6931-458C-A0AF-D2BBC25C8663}"/>
              </a:ext>
            </a:extLst>
          </p:cNvPr>
          <p:cNvSpPr>
            <a:spLocks noGrp="1"/>
          </p:cNvSpPr>
          <p:nvPr>
            <p:ph type="ftr" sz="quarter" idx="26"/>
          </p:nvPr>
        </p:nvSpPr>
        <p:spPr/>
        <p:txBody>
          <a:bodyPr/>
          <a:lstStyle/>
          <a:p>
            <a:endParaRPr lang="en-US"/>
          </a:p>
        </p:txBody>
      </p:sp>
      <p:sp>
        <p:nvSpPr>
          <p:cNvPr id="8" name="Slide Number Placeholder 7">
            <a:extLst>
              <a:ext uri="{FF2B5EF4-FFF2-40B4-BE49-F238E27FC236}">
                <a16:creationId xmlns:a16="http://schemas.microsoft.com/office/drawing/2014/main" id="{DE8558DF-C777-4C31-85A8-21E662F0A5EB}"/>
              </a:ext>
            </a:extLst>
          </p:cNvPr>
          <p:cNvSpPr>
            <a:spLocks noGrp="1"/>
          </p:cNvSpPr>
          <p:nvPr>
            <p:ph type="sldNum" sz="quarter" idx="27"/>
          </p:nvPr>
        </p:nvSpPr>
        <p:spPr/>
        <p:txBody>
          <a:bodyPr/>
          <a:lstStyle/>
          <a:p>
            <a:fld id="{82F89014-7F8D-47C1-8D79-17A715C9D2BB}" type="slidenum">
              <a:rPr lang="en-US" smtClean="0"/>
              <a:pPr/>
              <a:t>‹#›</a:t>
            </a:fld>
            <a:endParaRPr lang="en-US"/>
          </a:p>
        </p:txBody>
      </p:sp>
    </p:spTree>
    <p:extLst>
      <p:ext uri="{BB962C8B-B14F-4D97-AF65-F5344CB8AC3E}">
        <p14:creationId xmlns:p14="http://schemas.microsoft.com/office/powerpoint/2010/main" val="3916655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8" name="Text Placeholder 1"/>
          <p:cNvSpPr>
            <a:spLocks noGrp="1"/>
          </p:cNvSpPr>
          <p:nvPr>
            <p:ph type="body" sz="quarter" idx="13"/>
          </p:nvPr>
        </p:nvSpPr>
        <p:spPr>
          <a:xfrm>
            <a:off x="576262" y="835025"/>
            <a:ext cx="7991475" cy="3897313"/>
          </a:xfrm>
          <a:prstGeom prst="rect">
            <a:avLst/>
          </a:prstGeom>
        </p:spPr>
        <p:txBody>
          <a:bodyPr vert="horz" lIns="0" tIns="0" rIns="0" bIns="0" rtlCol="0">
            <a:normAutofit/>
          </a:bodyPr>
          <a:lstStyle>
            <a:lvl1pPr marL="288000" indent="-288000">
              <a:defRPr lang="en-GB" dirty="0"/>
            </a:lvl1pPr>
          </a:lstStyle>
          <a:p>
            <a:pPr marL="285750" lvl="0" indent="-285750">
              <a:lnSpc>
                <a:spcPct val="100000"/>
              </a:lnSpc>
            </a:pPr>
            <a:r>
              <a:rPr lang="en-GB"/>
              <a:t>Click to edit Master text styles</a:t>
            </a:r>
          </a:p>
        </p:txBody>
      </p:sp>
      <p:sp>
        <p:nvSpPr>
          <p:cNvPr id="4" name="Titel 3">
            <a:extLst>
              <a:ext uri="{FF2B5EF4-FFF2-40B4-BE49-F238E27FC236}">
                <a16:creationId xmlns:a16="http://schemas.microsoft.com/office/drawing/2014/main" id="{70D682A7-E09E-481B-B790-3AF34F8C4EF7}"/>
              </a:ext>
            </a:extLst>
          </p:cNvPr>
          <p:cNvSpPr>
            <a:spLocks noGrp="1"/>
          </p:cNvSpPr>
          <p:nvPr>
            <p:ph type="title" hasCustomPrompt="1"/>
          </p:nvPr>
        </p:nvSpPr>
        <p:spPr/>
        <p:txBody>
          <a:bodyPr/>
          <a:lstStyle>
            <a:lvl1pPr>
              <a:defRPr/>
            </a:lvl1pPr>
          </a:lstStyle>
          <a:p>
            <a:r>
              <a:rPr lang="en-US"/>
              <a:t>Agenda</a:t>
            </a:r>
          </a:p>
        </p:txBody>
      </p:sp>
      <p:sp>
        <p:nvSpPr>
          <p:cNvPr id="2" name="Date Placeholder 1">
            <a:extLst>
              <a:ext uri="{FF2B5EF4-FFF2-40B4-BE49-F238E27FC236}">
                <a16:creationId xmlns:a16="http://schemas.microsoft.com/office/drawing/2014/main" id="{183A9B50-46B5-4E97-BF86-927797BF349C}"/>
              </a:ext>
            </a:extLst>
          </p:cNvPr>
          <p:cNvSpPr>
            <a:spLocks noGrp="1"/>
          </p:cNvSpPr>
          <p:nvPr>
            <p:ph type="dt" sz="half" idx="14"/>
          </p:nvPr>
        </p:nvSpPr>
        <p:spPr/>
        <p:txBody>
          <a:bodyPr/>
          <a:lstStyle/>
          <a:p>
            <a:endParaRPr lang="en-US"/>
          </a:p>
        </p:txBody>
      </p:sp>
      <p:sp>
        <p:nvSpPr>
          <p:cNvPr id="7" name="Footer Placeholder 6">
            <a:extLst>
              <a:ext uri="{FF2B5EF4-FFF2-40B4-BE49-F238E27FC236}">
                <a16:creationId xmlns:a16="http://schemas.microsoft.com/office/drawing/2014/main" id="{F1E6D825-B685-43C9-80D2-C60FD7D07855}"/>
              </a:ext>
            </a:extLst>
          </p:cNvPr>
          <p:cNvSpPr>
            <a:spLocks noGrp="1"/>
          </p:cNvSpPr>
          <p:nvPr>
            <p:ph type="ftr" sz="quarter" idx="15"/>
          </p:nvPr>
        </p:nvSpPr>
        <p:spPr/>
        <p:txBody>
          <a:bodyPr/>
          <a:lstStyle/>
          <a:p>
            <a:endParaRPr lang="en-US"/>
          </a:p>
        </p:txBody>
      </p:sp>
      <p:sp>
        <p:nvSpPr>
          <p:cNvPr id="8" name="Slide Number Placeholder 7">
            <a:extLst>
              <a:ext uri="{FF2B5EF4-FFF2-40B4-BE49-F238E27FC236}">
                <a16:creationId xmlns:a16="http://schemas.microsoft.com/office/drawing/2014/main" id="{BB9D7424-FFC1-4F16-B297-C0AF041229F5}"/>
              </a:ext>
            </a:extLst>
          </p:cNvPr>
          <p:cNvSpPr>
            <a:spLocks noGrp="1"/>
          </p:cNvSpPr>
          <p:nvPr>
            <p:ph type="sldNum" sz="quarter" idx="16"/>
          </p:nvPr>
        </p:nvSpPr>
        <p:spPr/>
        <p:txBody>
          <a:bodyPr/>
          <a:lstStyle/>
          <a:p>
            <a:fld id="{82F89014-7F8D-47C1-8D79-17A715C9D2BB}" type="slidenum">
              <a:rPr lang="en-US" smtClean="0"/>
              <a:pPr/>
              <a:t>‹#›</a:t>
            </a:fld>
            <a:endParaRPr lang="en-US"/>
          </a:p>
        </p:txBody>
      </p:sp>
    </p:spTree>
    <p:extLst>
      <p:ext uri="{BB962C8B-B14F-4D97-AF65-F5344CB8AC3E}">
        <p14:creationId xmlns:p14="http://schemas.microsoft.com/office/powerpoint/2010/main" val="1262608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Title and bullets two columns">
    <p:spTree>
      <p:nvGrpSpPr>
        <p:cNvPr id="1" name=""/>
        <p:cNvGrpSpPr/>
        <p:nvPr/>
      </p:nvGrpSpPr>
      <p:grpSpPr>
        <a:xfrm>
          <a:off x="0" y="0"/>
          <a:ext cx="0" cy="0"/>
          <a:chOff x="0" y="0"/>
          <a:chExt cx="0" cy="0"/>
        </a:xfrm>
      </p:grpSpPr>
      <p:sp>
        <p:nvSpPr>
          <p:cNvPr id="8" name="Text Placeholder 8"/>
          <p:cNvSpPr>
            <a:spLocks noGrp="1"/>
          </p:cNvSpPr>
          <p:nvPr>
            <p:ph type="body" sz="quarter" idx="13" hasCustomPrompt="1"/>
          </p:nvPr>
        </p:nvSpPr>
        <p:spPr>
          <a:xfrm>
            <a:off x="576263" y="835025"/>
            <a:ext cx="3708400" cy="3897313"/>
          </a:xfrm>
          <a:prstGeom prst="rect">
            <a:avLst/>
          </a:prstGeom>
        </p:spPr>
        <p:txBody>
          <a:bodyPr/>
          <a:lstStyle>
            <a:lvl1pPr marL="285750" indent="-285750">
              <a:lnSpc>
                <a:spcPct val="100000"/>
              </a:lnSpc>
              <a:buFont typeface="Arial" panose="020B0604020202020204" pitchFamily="34" charset="0"/>
              <a:buChar char="•"/>
              <a:defRPr sz="1600" b="0" baseline="0"/>
            </a:lvl1pPr>
            <a:lvl2pPr marL="285750" indent="-285750">
              <a:lnSpc>
                <a:spcPct val="100000"/>
              </a:lnSpc>
              <a:buFont typeface="Arial" panose="020B0604020202020204" pitchFamily="34" charset="0"/>
              <a:buChar char="•"/>
              <a:defRPr sz="1300" b="0"/>
            </a:lvl2pPr>
            <a:lvl3pPr marL="447675" indent="-174625">
              <a:lnSpc>
                <a:spcPct val="100000"/>
              </a:lnSpc>
              <a:buFont typeface="Arial" panose="020B0604020202020204" pitchFamily="34" charset="0"/>
              <a:buChar char="−"/>
              <a:defRPr sz="1400" b="0"/>
            </a:lvl3pPr>
            <a:lvl4pPr marL="623888" indent="-176213">
              <a:lnSpc>
                <a:spcPct val="100000"/>
              </a:lnSpc>
              <a:tabLst/>
              <a:defRPr sz="1400" b="0"/>
            </a:lvl4pPr>
            <a:lvl5pPr marL="809625" indent="-185738">
              <a:lnSpc>
                <a:spcPct val="100000"/>
              </a:lnSpc>
              <a:defRPr sz="1400" b="0"/>
            </a:lvl5pPr>
            <a:lvl6pPr marL="1714500" indent="0">
              <a:buNone/>
              <a:defRPr/>
            </a:lvl6pPr>
          </a:lstStyle>
          <a:p>
            <a:pPr lvl="0"/>
            <a:r>
              <a:rPr lang="en-US" dirty="0"/>
              <a:t>Click to add text</a:t>
            </a:r>
          </a:p>
          <a:p>
            <a:pPr lvl="2"/>
            <a:r>
              <a:rPr lang="en-US" dirty="0"/>
              <a:t>Second level</a:t>
            </a:r>
          </a:p>
          <a:p>
            <a:pPr lvl="3"/>
            <a:r>
              <a:rPr lang="en-US" dirty="0"/>
              <a:t>Third level</a:t>
            </a:r>
          </a:p>
          <a:p>
            <a:pPr lvl="4"/>
            <a:r>
              <a:rPr lang="en-US" dirty="0"/>
              <a:t>Fourth level</a:t>
            </a:r>
          </a:p>
          <a:p>
            <a:pPr lvl="0"/>
            <a:endParaRPr lang="en-US" dirty="0"/>
          </a:p>
        </p:txBody>
      </p:sp>
      <p:sp>
        <p:nvSpPr>
          <p:cNvPr id="9" name="Text Placeholder 8"/>
          <p:cNvSpPr>
            <a:spLocks noGrp="1"/>
          </p:cNvSpPr>
          <p:nvPr>
            <p:ph type="body" sz="quarter" idx="17" hasCustomPrompt="1"/>
          </p:nvPr>
        </p:nvSpPr>
        <p:spPr>
          <a:xfrm>
            <a:off x="4859338" y="835025"/>
            <a:ext cx="3708400" cy="3897313"/>
          </a:xfrm>
          <a:prstGeom prst="rect">
            <a:avLst/>
          </a:prstGeom>
        </p:spPr>
        <p:txBody>
          <a:bodyPr/>
          <a:lstStyle>
            <a:lvl1pPr marL="285750" indent="-285750">
              <a:lnSpc>
                <a:spcPct val="100000"/>
              </a:lnSpc>
              <a:buFont typeface="Arial" panose="020B0604020202020204" pitchFamily="34" charset="0"/>
              <a:buChar char="•"/>
              <a:defRPr sz="1600" b="0"/>
            </a:lvl1pPr>
            <a:lvl2pPr marL="287338" indent="-287338">
              <a:lnSpc>
                <a:spcPct val="100000"/>
              </a:lnSpc>
              <a:buFont typeface="Arial" panose="020B0604020202020204" pitchFamily="34" charset="0"/>
              <a:buChar char="•"/>
              <a:defRPr sz="1300" b="0"/>
            </a:lvl2pPr>
            <a:lvl3pPr marL="447675" indent="-174625">
              <a:lnSpc>
                <a:spcPct val="100000"/>
              </a:lnSpc>
              <a:buFont typeface="Arial" panose="020B0604020202020204" pitchFamily="34" charset="0"/>
              <a:buChar char="−"/>
              <a:defRPr sz="1400" b="0"/>
            </a:lvl3pPr>
            <a:lvl4pPr marL="623888" indent="-176213">
              <a:lnSpc>
                <a:spcPct val="100000"/>
              </a:lnSpc>
              <a:tabLst/>
              <a:defRPr sz="1400" b="0"/>
            </a:lvl4pPr>
            <a:lvl5pPr marL="809625" indent="-185738">
              <a:lnSpc>
                <a:spcPct val="100000"/>
              </a:lnSpc>
              <a:defRPr sz="1400" b="0"/>
            </a:lvl5pPr>
          </a:lstStyle>
          <a:p>
            <a:pPr lvl="0"/>
            <a:r>
              <a:rPr lang="en-US" dirty="0"/>
              <a:t>Click to add text</a:t>
            </a:r>
          </a:p>
          <a:p>
            <a:pPr lvl="2"/>
            <a:r>
              <a:rPr lang="en-US" dirty="0"/>
              <a:t>Second level</a:t>
            </a:r>
          </a:p>
          <a:p>
            <a:pPr lvl="3"/>
            <a:r>
              <a:rPr lang="en-US" dirty="0"/>
              <a:t>Third level</a:t>
            </a:r>
          </a:p>
          <a:p>
            <a:pPr lvl="4"/>
            <a:r>
              <a:rPr lang="en-US" dirty="0"/>
              <a:t>Fourth level</a:t>
            </a:r>
          </a:p>
        </p:txBody>
      </p:sp>
      <p:sp>
        <p:nvSpPr>
          <p:cNvPr id="4" name="Titel 3">
            <a:extLst>
              <a:ext uri="{FF2B5EF4-FFF2-40B4-BE49-F238E27FC236}">
                <a16:creationId xmlns:a16="http://schemas.microsoft.com/office/drawing/2014/main" id="{3872E2A8-E205-4778-8440-C86A31617406}"/>
              </a:ext>
            </a:extLst>
          </p:cNvPr>
          <p:cNvSpPr>
            <a:spLocks noGrp="1"/>
          </p:cNvSpPr>
          <p:nvPr>
            <p:ph type="title"/>
          </p:nvPr>
        </p:nvSpPr>
        <p:spPr/>
        <p:txBody>
          <a:bodyPr/>
          <a:lstStyle/>
          <a:p>
            <a:r>
              <a:rPr lang="en-GB"/>
              <a:t>Click to edit Master title style</a:t>
            </a:r>
            <a:endParaRPr lang="en-US" dirty="0"/>
          </a:p>
        </p:txBody>
      </p:sp>
      <p:sp>
        <p:nvSpPr>
          <p:cNvPr id="5" name="Date Placeholder 4">
            <a:extLst>
              <a:ext uri="{FF2B5EF4-FFF2-40B4-BE49-F238E27FC236}">
                <a16:creationId xmlns:a16="http://schemas.microsoft.com/office/drawing/2014/main" id="{ADE4B11B-E592-4BB9-AE34-F70CB195E727}"/>
              </a:ext>
            </a:extLst>
          </p:cNvPr>
          <p:cNvSpPr>
            <a:spLocks noGrp="1"/>
          </p:cNvSpPr>
          <p:nvPr>
            <p:ph type="dt" sz="half" idx="18"/>
          </p:nvPr>
        </p:nvSpPr>
        <p:spPr/>
        <p:txBody>
          <a:bodyPr/>
          <a:lstStyle/>
          <a:p>
            <a:endParaRPr lang="en-US"/>
          </a:p>
        </p:txBody>
      </p:sp>
      <p:sp>
        <p:nvSpPr>
          <p:cNvPr id="7" name="Footer Placeholder 6">
            <a:extLst>
              <a:ext uri="{FF2B5EF4-FFF2-40B4-BE49-F238E27FC236}">
                <a16:creationId xmlns:a16="http://schemas.microsoft.com/office/drawing/2014/main" id="{6F1A4215-8A59-48E0-8F12-9F23CA60220A}"/>
              </a:ext>
            </a:extLst>
          </p:cNvPr>
          <p:cNvSpPr>
            <a:spLocks noGrp="1"/>
          </p:cNvSpPr>
          <p:nvPr>
            <p:ph type="ftr" sz="quarter" idx="19"/>
          </p:nvPr>
        </p:nvSpPr>
        <p:spPr/>
        <p:txBody>
          <a:bodyPr/>
          <a:lstStyle/>
          <a:p>
            <a:endParaRPr lang="en-US"/>
          </a:p>
        </p:txBody>
      </p:sp>
      <p:sp>
        <p:nvSpPr>
          <p:cNvPr id="10" name="Slide Number Placeholder 9">
            <a:extLst>
              <a:ext uri="{FF2B5EF4-FFF2-40B4-BE49-F238E27FC236}">
                <a16:creationId xmlns:a16="http://schemas.microsoft.com/office/drawing/2014/main" id="{CF294D08-94E6-49A2-9DF7-3985093964AC}"/>
              </a:ext>
            </a:extLst>
          </p:cNvPr>
          <p:cNvSpPr>
            <a:spLocks noGrp="1"/>
          </p:cNvSpPr>
          <p:nvPr>
            <p:ph type="sldNum" sz="quarter" idx="20"/>
          </p:nvPr>
        </p:nvSpPr>
        <p:spPr/>
        <p:txBody>
          <a:bodyPr/>
          <a:lstStyle/>
          <a:p>
            <a:fld id="{82F89014-7F8D-47C1-8D79-17A715C9D2BB}" type="slidenum">
              <a:rPr lang="en-US" smtClean="0"/>
              <a:pPr/>
              <a:t>‹#›</a:t>
            </a:fld>
            <a:endParaRPr lang="en-US"/>
          </a:p>
        </p:txBody>
      </p:sp>
    </p:spTree>
    <p:extLst>
      <p:ext uri="{BB962C8B-B14F-4D97-AF65-F5344CB8AC3E}">
        <p14:creationId xmlns:p14="http://schemas.microsoft.com/office/powerpoint/2010/main" val="3360029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Title, text and image (right)">
    <p:spTree>
      <p:nvGrpSpPr>
        <p:cNvPr id="1" name=""/>
        <p:cNvGrpSpPr/>
        <p:nvPr/>
      </p:nvGrpSpPr>
      <p:grpSpPr>
        <a:xfrm>
          <a:off x="0" y="0"/>
          <a:ext cx="0" cy="0"/>
          <a:chOff x="0" y="0"/>
          <a:chExt cx="0" cy="0"/>
        </a:xfrm>
      </p:grpSpPr>
      <p:sp>
        <p:nvSpPr>
          <p:cNvPr id="10" name="Picture Placeholder 9"/>
          <p:cNvSpPr>
            <a:spLocks noGrp="1"/>
          </p:cNvSpPr>
          <p:nvPr>
            <p:ph type="pic" sz="quarter" idx="14" hasCustomPrompt="1"/>
          </p:nvPr>
        </p:nvSpPr>
        <p:spPr>
          <a:xfrm>
            <a:off x="4572000" y="0"/>
            <a:ext cx="4572000" cy="5143500"/>
          </a:xfrm>
          <a:prstGeom prst="rect">
            <a:avLst/>
          </a:prstGeom>
          <a:solidFill>
            <a:schemeClr val="accent6"/>
          </a:solidFill>
        </p:spPr>
        <p:txBody>
          <a:bodyPr tIns="2916000"/>
          <a:lstStyle>
            <a:lvl1pPr marL="0" indent="0" algn="ctr">
              <a:lnSpc>
                <a:spcPct val="100000"/>
              </a:lnSpc>
              <a:buFontTx/>
              <a:buNone/>
              <a:defRPr/>
            </a:lvl1pPr>
          </a:lstStyle>
          <a:p>
            <a:r>
              <a:rPr lang="en-US" noProof="0" dirty="0"/>
              <a:t>Drag picture to placeholder </a:t>
            </a:r>
            <a:br>
              <a:rPr lang="en-US" noProof="0" dirty="0"/>
            </a:br>
            <a:r>
              <a:rPr lang="en-US" noProof="0" dirty="0"/>
              <a:t>or click icon to add</a:t>
            </a:r>
          </a:p>
        </p:txBody>
      </p:sp>
      <p:sp>
        <p:nvSpPr>
          <p:cNvPr id="11" name="Text Placeholder 8"/>
          <p:cNvSpPr>
            <a:spLocks noGrp="1"/>
          </p:cNvSpPr>
          <p:nvPr>
            <p:ph type="body" sz="quarter" idx="24" hasCustomPrompt="1"/>
          </p:nvPr>
        </p:nvSpPr>
        <p:spPr>
          <a:xfrm>
            <a:off x="576264" y="835025"/>
            <a:ext cx="3708400" cy="3897313"/>
          </a:xfrm>
          <a:prstGeom prst="rect">
            <a:avLst/>
          </a:prstGeom>
        </p:spPr>
        <p:txBody>
          <a:bodyPr>
            <a:normAutofit/>
          </a:bodyPr>
          <a:lstStyle>
            <a:lvl1pPr marL="0" indent="0">
              <a:lnSpc>
                <a:spcPct val="100000"/>
              </a:lnSpc>
              <a:buFont typeface="Arial" charset="0"/>
              <a:buNone/>
              <a:defRPr sz="1600" b="0"/>
            </a:lvl1pPr>
            <a:lvl2pPr marL="360363" indent="-360363">
              <a:lnSpc>
                <a:spcPct val="100000"/>
              </a:lnSpc>
              <a:buFont typeface="+mj-lt"/>
              <a:buAutoNum type="arabicPeriod"/>
              <a:defRPr sz="1600" b="0"/>
            </a:lvl2pPr>
            <a:lvl3pPr marL="365125" indent="0">
              <a:lnSpc>
                <a:spcPct val="100000"/>
              </a:lnSpc>
              <a:buFont typeface="Arial" charset="0"/>
              <a:buNone/>
              <a:defRPr sz="1600" b="0"/>
            </a:lvl3pPr>
            <a:lvl4pPr marL="549275" indent="0">
              <a:lnSpc>
                <a:spcPct val="100000"/>
              </a:lnSpc>
              <a:buNone/>
              <a:tabLst/>
              <a:defRPr sz="1600" b="0"/>
            </a:lvl4pPr>
            <a:lvl5pPr marL="725488" indent="0">
              <a:lnSpc>
                <a:spcPct val="100000"/>
              </a:lnSpc>
              <a:buFont typeface="Arial" charset="0"/>
              <a:buNone/>
              <a:defRPr sz="1600" b="0" baseline="0"/>
            </a:lvl5pPr>
          </a:lstStyle>
          <a:p>
            <a:pPr lvl="0"/>
            <a:r>
              <a:rPr lang="en-US" dirty="0"/>
              <a:t>Click to add text</a:t>
            </a:r>
          </a:p>
        </p:txBody>
      </p:sp>
      <p:sp>
        <p:nvSpPr>
          <p:cNvPr id="3" name="Title 2">
            <a:extLst>
              <a:ext uri="{FF2B5EF4-FFF2-40B4-BE49-F238E27FC236}">
                <a16:creationId xmlns:a16="http://schemas.microsoft.com/office/drawing/2014/main" id="{3B1301CE-B3DE-49E1-B3B2-EA2475A78BC7}"/>
              </a:ext>
            </a:extLst>
          </p:cNvPr>
          <p:cNvSpPr>
            <a:spLocks noGrp="1"/>
          </p:cNvSpPr>
          <p:nvPr>
            <p:ph type="title"/>
          </p:nvPr>
        </p:nvSpPr>
        <p:spPr>
          <a:xfrm>
            <a:off x="576263" y="195263"/>
            <a:ext cx="3708400" cy="504825"/>
          </a:xfrm>
        </p:spPr>
        <p:txBody>
          <a:bodyPr/>
          <a:lstStyle>
            <a:lvl1pPr>
              <a:defRPr/>
            </a:lvl1pPr>
          </a:lstStyle>
          <a:p>
            <a:r>
              <a:rPr lang="en-GB"/>
              <a:t>Click to edit Master title style</a:t>
            </a:r>
            <a:endParaRPr lang="en-US" dirty="0"/>
          </a:p>
        </p:txBody>
      </p:sp>
      <p:sp>
        <p:nvSpPr>
          <p:cNvPr id="6" name="Date Placeholder 5">
            <a:extLst>
              <a:ext uri="{FF2B5EF4-FFF2-40B4-BE49-F238E27FC236}">
                <a16:creationId xmlns:a16="http://schemas.microsoft.com/office/drawing/2014/main" id="{D3F7EFBD-DB9C-45C5-9F2E-C46AEC5F67DA}"/>
              </a:ext>
            </a:extLst>
          </p:cNvPr>
          <p:cNvSpPr>
            <a:spLocks noGrp="1"/>
          </p:cNvSpPr>
          <p:nvPr>
            <p:ph type="dt" sz="half" idx="25"/>
          </p:nvPr>
        </p:nvSpPr>
        <p:spPr/>
        <p:txBody>
          <a:bodyPr/>
          <a:lstStyle/>
          <a:p>
            <a:endParaRPr lang="en-US"/>
          </a:p>
        </p:txBody>
      </p:sp>
      <p:sp>
        <p:nvSpPr>
          <p:cNvPr id="7" name="Footer Placeholder 6">
            <a:extLst>
              <a:ext uri="{FF2B5EF4-FFF2-40B4-BE49-F238E27FC236}">
                <a16:creationId xmlns:a16="http://schemas.microsoft.com/office/drawing/2014/main" id="{753377E4-E0A6-4CAB-B97D-2004235209BF}"/>
              </a:ext>
            </a:extLst>
          </p:cNvPr>
          <p:cNvSpPr>
            <a:spLocks noGrp="1"/>
          </p:cNvSpPr>
          <p:nvPr>
            <p:ph type="ftr" sz="quarter" idx="26"/>
          </p:nvPr>
        </p:nvSpPr>
        <p:spPr/>
        <p:txBody>
          <a:bodyPr/>
          <a:lstStyle/>
          <a:p>
            <a:endParaRPr lang="en-US"/>
          </a:p>
        </p:txBody>
      </p:sp>
      <p:sp>
        <p:nvSpPr>
          <p:cNvPr id="8" name="Slide Number Placeholder 7">
            <a:extLst>
              <a:ext uri="{FF2B5EF4-FFF2-40B4-BE49-F238E27FC236}">
                <a16:creationId xmlns:a16="http://schemas.microsoft.com/office/drawing/2014/main" id="{BE4FCB58-7D88-4A1A-B1DD-02B1B052F520}"/>
              </a:ext>
            </a:extLst>
          </p:cNvPr>
          <p:cNvSpPr>
            <a:spLocks noGrp="1"/>
          </p:cNvSpPr>
          <p:nvPr>
            <p:ph type="sldNum" sz="quarter" idx="27"/>
          </p:nvPr>
        </p:nvSpPr>
        <p:spPr/>
        <p:txBody>
          <a:bodyPr/>
          <a:lstStyle/>
          <a:p>
            <a:fld id="{82F89014-7F8D-47C1-8D79-17A715C9D2BB}" type="slidenum">
              <a:rPr lang="en-US" smtClean="0"/>
              <a:pPr/>
              <a:t>‹#›</a:t>
            </a:fld>
            <a:endParaRPr lang="en-US"/>
          </a:p>
        </p:txBody>
      </p:sp>
    </p:spTree>
    <p:extLst>
      <p:ext uri="{BB962C8B-B14F-4D97-AF65-F5344CB8AC3E}">
        <p14:creationId xmlns:p14="http://schemas.microsoft.com/office/powerpoint/2010/main" val="8530056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Title, text and image (left)">
    <p:spTree>
      <p:nvGrpSpPr>
        <p:cNvPr id="1" name=""/>
        <p:cNvGrpSpPr/>
        <p:nvPr/>
      </p:nvGrpSpPr>
      <p:grpSpPr>
        <a:xfrm>
          <a:off x="0" y="0"/>
          <a:ext cx="0" cy="0"/>
          <a:chOff x="0" y="0"/>
          <a:chExt cx="0" cy="0"/>
        </a:xfrm>
      </p:grpSpPr>
      <p:sp>
        <p:nvSpPr>
          <p:cNvPr id="12" name="Picture Placeholder 9"/>
          <p:cNvSpPr>
            <a:spLocks noGrp="1"/>
          </p:cNvSpPr>
          <p:nvPr>
            <p:ph type="pic" sz="quarter" idx="24" hasCustomPrompt="1"/>
          </p:nvPr>
        </p:nvSpPr>
        <p:spPr>
          <a:xfrm>
            <a:off x="0" y="0"/>
            <a:ext cx="4572000" cy="5143500"/>
          </a:xfrm>
          <a:prstGeom prst="rect">
            <a:avLst/>
          </a:prstGeom>
          <a:solidFill>
            <a:schemeClr val="accent6"/>
          </a:solidFill>
        </p:spPr>
        <p:txBody>
          <a:bodyPr tIns="2916000"/>
          <a:lstStyle>
            <a:lvl1pPr marL="0" indent="0" algn="ctr">
              <a:lnSpc>
                <a:spcPct val="100000"/>
              </a:lnSpc>
              <a:buFontTx/>
              <a:buNone/>
              <a:defRPr/>
            </a:lvl1pPr>
          </a:lstStyle>
          <a:p>
            <a:r>
              <a:rPr lang="en-US" noProof="0" dirty="0"/>
              <a:t>Drag picture to placeholder</a:t>
            </a:r>
            <a:br>
              <a:rPr lang="en-US" noProof="0" dirty="0"/>
            </a:br>
            <a:r>
              <a:rPr lang="en-US" noProof="0" dirty="0"/>
              <a:t>or click icon to add</a:t>
            </a:r>
          </a:p>
        </p:txBody>
      </p:sp>
      <p:sp>
        <p:nvSpPr>
          <p:cNvPr id="18" name="Text Placeholder 8"/>
          <p:cNvSpPr>
            <a:spLocks noGrp="1"/>
          </p:cNvSpPr>
          <p:nvPr>
            <p:ph type="body" sz="quarter" idx="25" hasCustomPrompt="1"/>
          </p:nvPr>
        </p:nvSpPr>
        <p:spPr>
          <a:xfrm>
            <a:off x="4859338" y="835025"/>
            <a:ext cx="3681797" cy="3897313"/>
          </a:xfrm>
          <a:prstGeom prst="rect">
            <a:avLst/>
          </a:prstGeom>
        </p:spPr>
        <p:txBody>
          <a:bodyPr>
            <a:normAutofit/>
          </a:bodyPr>
          <a:lstStyle>
            <a:lvl1pPr marL="0" indent="0">
              <a:lnSpc>
                <a:spcPct val="100000"/>
              </a:lnSpc>
              <a:buFont typeface="Arial" charset="0"/>
              <a:buNone/>
              <a:defRPr sz="1600" b="0"/>
            </a:lvl1pPr>
            <a:lvl2pPr marL="360363" indent="-360363">
              <a:lnSpc>
                <a:spcPct val="100000"/>
              </a:lnSpc>
              <a:buFont typeface="+mj-lt"/>
              <a:buAutoNum type="arabicPeriod"/>
              <a:defRPr sz="1600" b="0"/>
            </a:lvl2pPr>
            <a:lvl3pPr marL="365125" indent="0">
              <a:lnSpc>
                <a:spcPct val="100000"/>
              </a:lnSpc>
              <a:buFont typeface="Arial" charset="0"/>
              <a:buNone/>
              <a:defRPr sz="1600" b="0"/>
            </a:lvl3pPr>
            <a:lvl4pPr marL="549275" indent="0">
              <a:lnSpc>
                <a:spcPct val="100000"/>
              </a:lnSpc>
              <a:buNone/>
              <a:tabLst/>
              <a:defRPr sz="1600" b="0"/>
            </a:lvl4pPr>
            <a:lvl5pPr marL="725488" indent="0">
              <a:lnSpc>
                <a:spcPct val="100000"/>
              </a:lnSpc>
              <a:buFont typeface="Arial" charset="0"/>
              <a:buNone/>
              <a:defRPr sz="1600" b="0" baseline="0"/>
            </a:lvl5pPr>
          </a:lstStyle>
          <a:p>
            <a:pPr lvl="0"/>
            <a:r>
              <a:rPr lang="en-US" dirty="0"/>
              <a:t>Click to add text</a:t>
            </a:r>
          </a:p>
        </p:txBody>
      </p:sp>
      <p:sp>
        <p:nvSpPr>
          <p:cNvPr id="4" name="Title 3">
            <a:extLst>
              <a:ext uri="{FF2B5EF4-FFF2-40B4-BE49-F238E27FC236}">
                <a16:creationId xmlns:a16="http://schemas.microsoft.com/office/drawing/2014/main" id="{1AEE6764-BCD9-4C0F-8D7F-6DAB3E0116B1}"/>
              </a:ext>
            </a:extLst>
          </p:cNvPr>
          <p:cNvSpPr>
            <a:spLocks noGrp="1"/>
          </p:cNvSpPr>
          <p:nvPr>
            <p:ph type="title"/>
          </p:nvPr>
        </p:nvSpPr>
        <p:spPr>
          <a:xfrm>
            <a:off x="4859338" y="195263"/>
            <a:ext cx="3681797" cy="504825"/>
          </a:xfrm>
        </p:spPr>
        <p:txBody>
          <a:bodyPr/>
          <a:lstStyle>
            <a:lvl1pPr>
              <a:defRPr/>
            </a:lvl1pPr>
          </a:lstStyle>
          <a:p>
            <a:r>
              <a:rPr lang="en-GB"/>
              <a:t>Click to edit Master title style</a:t>
            </a:r>
            <a:endParaRPr lang="en-US" dirty="0"/>
          </a:p>
        </p:txBody>
      </p:sp>
      <p:sp>
        <p:nvSpPr>
          <p:cNvPr id="9" name="Date Placeholder 8">
            <a:extLst>
              <a:ext uri="{FF2B5EF4-FFF2-40B4-BE49-F238E27FC236}">
                <a16:creationId xmlns:a16="http://schemas.microsoft.com/office/drawing/2014/main" id="{10B3F087-DB20-4A94-AB80-B37ECB4779CB}"/>
              </a:ext>
            </a:extLst>
          </p:cNvPr>
          <p:cNvSpPr>
            <a:spLocks noGrp="1"/>
          </p:cNvSpPr>
          <p:nvPr>
            <p:ph type="dt" sz="half" idx="26"/>
          </p:nvPr>
        </p:nvSpPr>
        <p:spPr/>
        <p:txBody>
          <a:bodyPr/>
          <a:lstStyle/>
          <a:p>
            <a:endParaRPr lang="en-US"/>
          </a:p>
        </p:txBody>
      </p:sp>
      <p:sp>
        <p:nvSpPr>
          <p:cNvPr id="10" name="Footer Placeholder 9">
            <a:extLst>
              <a:ext uri="{FF2B5EF4-FFF2-40B4-BE49-F238E27FC236}">
                <a16:creationId xmlns:a16="http://schemas.microsoft.com/office/drawing/2014/main" id="{9C6D60D1-99A0-4A98-BC8E-3EF57AA94001}"/>
              </a:ext>
            </a:extLst>
          </p:cNvPr>
          <p:cNvSpPr>
            <a:spLocks noGrp="1"/>
          </p:cNvSpPr>
          <p:nvPr>
            <p:ph type="ftr" sz="quarter" idx="27"/>
          </p:nvPr>
        </p:nvSpPr>
        <p:spPr/>
        <p:txBody>
          <a:bodyPr/>
          <a:lstStyle/>
          <a:p>
            <a:endParaRPr lang="en-US"/>
          </a:p>
        </p:txBody>
      </p:sp>
      <p:sp>
        <p:nvSpPr>
          <p:cNvPr id="11" name="Slide Number Placeholder 10">
            <a:extLst>
              <a:ext uri="{FF2B5EF4-FFF2-40B4-BE49-F238E27FC236}">
                <a16:creationId xmlns:a16="http://schemas.microsoft.com/office/drawing/2014/main" id="{676BAC64-3B0D-463F-8B20-473CDA4BD824}"/>
              </a:ext>
            </a:extLst>
          </p:cNvPr>
          <p:cNvSpPr>
            <a:spLocks noGrp="1"/>
          </p:cNvSpPr>
          <p:nvPr>
            <p:ph type="sldNum" sz="quarter" idx="28"/>
          </p:nvPr>
        </p:nvSpPr>
        <p:spPr/>
        <p:txBody>
          <a:bodyPr/>
          <a:lstStyle/>
          <a:p>
            <a:fld id="{82F89014-7F8D-47C1-8D79-17A715C9D2BB}" type="slidenum">
              <a:rPr lang="en-US" smtClean="0"/>
              <a:pPr/>
              <a:t>‹#›</a:t>
            </a:fld>
            <a:endParaRPr lang="en-US"/>
          </a:p>
        </p:txBody>
      </p:sp>
    </p:spTree>
    <p:extLst>
      <p:ext uri="{BB962C8B-B14F-4D97-AF65-F5344CB8AC3E}">
        <p14:creationId xmlns:p14="http://schemas.microsoft.com/office/powerpoint/2010/main" val="3597911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Title, text and image (right large)">
    <p:spTree>
      <p:nvGrpSpPr>
        <p:cNvPr id="1" name=""/>
        <p:cNvGrpSpPr/>
        <p:nvPr/>
      </p:nvGrpSpPr>
      <p:grpSpPr>
        <a:xfrm>
          <a:off x="0" y="0"/>
          <a:ext cx="0" cy="0"/>
          <a:chOff x="0" y="0"/>
          <a:chExt cx="0" cy="0"/>
        </a:xfrm>
      </p:grpSpPr>
      <p:sp>
        <p:nvSpPr>
          <p:cNvPr id="15" name="Picture Placeholder 9"/>
          <p:cNvSpPr>
            <a:spLocks noGrp="1"/>
          </p:cNvSpPr>
          <p:nvPr>
            <p:ph type="pic" sz="quarter" idx="14" hasCustomPrompt="1"/>
          </p:nvPr>
        </p:nvSpPr>
        <p:spPr>
          <a:xfrm>
            <a:off x="3505335" y="835025"/>
            <a:ext cx="5062402" cy="3897313"/>
          </a:xfrm>
          <a:prstGeom prst="rect">
            <a:avLst/>
          </a:prstGeom>
          <a:solidFill>
            <a:schemeClr val="accent6"/>
          </a:solidFill>
        </p:spPr>
        <p:txBody>
          <a:bodyPr tIns="2196000"/>
          <a:lstStyle>
            <a:lvl1pPr marL="0" indent="0" algn="ctr">
              <a:lnSpc>
                <a:spcPct val="100000"/>
              </a:lnSpc>
              <a:buFontTx/>
              <a:buNone/>
              <a:defRPr/>
            </a:lvl1pPr>
          </a:lstStyle>
          <a:p>
            <a:r>
              <a:rPr lang="en-US" noProof="0" dirty="0"/>
              <a:t>Drag picture to placeholder or click icon to add</a:t>
            </a:r>
          </a:p>
        </p:txBody>
      </p:sp>
      <p:sp>
        <p:nvSpPr>
          <p:cNvPr id="8" name="Text Placeholder 8"/>
          <p:cNvSpPr>
            <a:spLocks noGrp="1"/>
          </p:cNvSpPr>
          <p:nvPr>
            <p:ph type="body" sz="quarter" idx="24" hasCustomPrompt="1"/>
          </p:nvPr>
        </p:nvSpPr>
        <p:spPr>
          <a:xfrm>
            <a:off x="576264" y="835025"/>
            <a:ext cx="2641070" cy="3897313"/>
          </a:xfrm>
          <a:prstGeom prst="rect">
            <a:avLst/>
          </a:prstGeom>
        </p:spPr>
        <p:txBody>
          <a:bodyPr>
            <a:normAutofit/>
          </a:bodyPr>
          <a:lstStyle>
            <a:lvl1pPr marL="0" indent="0">
              <a:lnSpc>
                <a:spcPct val="100000"/>
              </a:lnSpc>
              <a:buFont typeface="Arial" charset="0"/>
              <a:buNone/>
              <a:defRPr sz="1600" b="0"/>
            </a:lvl1pPr>
            <a:lvl2pPr marL="360363" indent="-360363">
              <a:lnSpc>
                <a:spcPct val="100000"/>
              </a:lnSpc>
              <a:buFont typeface="+mj-lt"/>
              <a:buAutoNum type="arabicPeriod"/>
              <a:defRPr sz="1600" b="0"/>
            </a:lvl2pPr>
            <a:lvl3pPr marL="365125" indent="0">
              <a:lnSpc>
                <a:spcPct val="100000"/>
              </a:lnSpc>
              <a:buFont typeface="Arial" charset="0"/>
              <a:buNone/>
              <a:defRPr sz="1600" b="0"/>
            </a:lvl3pPr>
            <a:lvl4pPr marL="549275" indent="0">
              <a:lnSpc>
                <a:spcPct val="100000"/>
              </a:lnSpc>
              <a:buNone/>
              <a:tabLst/>
              <a:defRPr sz="1600" b="0"/>
            </a:lvl4pPr>
            <a:lvl5pPr marL="725488" indent="0">
              <a:lnSpc>
                <a:spcPct val="100000"/>
              </a:lnSpc>
              <a:buFont typeface="Arial" charset="0"/>
              <a:buNone/>
              <a:defRPr sz="1600" b="0" baseline="0"/>
            </a:lvl5pPr>
          </a:lstStyle>
          <a:p>
            <a:pPr lvl="0"/>
            <a:r>
              <a:rPr lang="en-US" dirty="0"/>
              <a:t>Click to add text</a:t>
            </a:r>
          </a:p>
        </p:txBody>
      </p:sp>
      <p:sp>
        <p:nvSpPr>
          <p:cNvPr id="2" name="Titel 1">
            <a:extLst>
              <a:ext uri="{FF2B5EF4-FFF2-40B4-BE49-F238E27FC236}">
                <a16:creationId xmlns:a16="http://schemas.microsoft.com/office/drawing/2014/main" id="{D82C27FB-C163-4802-BBE9-1194F6A07DDA}"/>
              </a:ext>
            </a:extLst>
          </p:cNvPr>
          <p:cNvSpPr>
            <a:spLocks noGrp="1"/>
          </p:cNvSpPr>
          <p:nvPr>
            <p:ph type="title"/>
          </p:nvPr>
        </p:nvSpPr>
        <p:spPr/>
        <p:txBody>
          <a:bodyPr/>
          <a:lstStyle>
            <a:lvl1pPr>
              <a:defRPr/>
            </a:lvl1pPr>
          </a:lstStyle>
          <a:p>
            <a:r>
              <a:rPr lang="en-GB"/>
              <a:t>Click to edit Master title style</a:t>
            </a:r>
            <a:endParaRPr lang="en-US" dirty="0"/>
          </a:p>
        </p:txBody>
      </p:sp>
      <p:sp>
        <p:nvSpPr>
          <p:cNvPr id="6" name="Date Placeholder 5">
            <a:extLst>
              <a:ext uri="{FF2B5EF4-FFF2-40B4-BE49-F238E27FC236}">
                <a16:creationId xmlns:a16="http://schemas.microsoft.com/office/drawing/2014/main" id="{15946856-8546-4DA9-9A8E-E5AE5A89C49C}"/>
              </a:ext>
            </a:extLst>
          </p:cNvPr>
          <p:cNvSpPr>
            <a:spLocks noGrp="1"/>
          </p:cNvSpPr>
          <p:nvPr>
            <p:ph type="dt" sz="half" idx="25"/>
          </p:nvPr>
        </p:nvSpPr>
        <p:spPr/>
        <p:txBody>
          <a:bodyPr/>
          <a:lstStyle/>
          <a:p>
            <a:endParaRPr lang="en-US"/>
          </a:p>
        </p:txBody>
      </p:sp>
      <p:sp>
        <p:nvSpPr>
          <p:cNvPr id="7" name="Footer Placeholder 6">
            <a:extLst>
              <a:ext uri="{FF2B5EF4-FFF2-40B4-BE49-F238E27FC236}">
                <a16:creationId xmlns:a16="http://schemas.microsoft.com/office/drawing/2014/main" id="{175E8465-767D-44BA-B892-E9FA43E13D51}"/>
              </a:ext>
            </a:extLst>
          </p:cNvPr>
          <p:cNvSpPr>
            <a:spLocks noGrp="1"/>
          </p:cNvSpPr>
          <p:nvPr>
            <p:ph type="ftr" sz="quarter" idx="26"/>
          </p:nvPr>
        </p:nvSpPr>
        <p:spPr/>
        <p:txBody>
          <a:bodyPr/>
          <a:lstStyle/>
          <a:p>
            <a:endParaRPr lang="en-US"/>
          </a:p>
        </p:txBody>
      </p:sp>
      <p:sp>
        <p:nvSpPr>
          <p:cNvPr id="9" name="Slide Number Placeholder 8">
            <a:extLst>
              <a:ext uri="{FF2B5EF4-FFF2-40B4-BE49-F238E27FC236}">
                <a16:creationId xmlns:a16="http://schemas.microsoft.com/office/drawing/2014/main" id="{6786D917-89B9-4999-9898-0406930D63BE}"/>
              </a:ext>
            </a:extLst>
          </p:cNvPr>
          <p:cNvSpPr>
            <a:spLocks noGrp="1"/>
          </p:cNvSpPr>
          <p:nvPr>
            <p:ph type="sldNum" sz="quarter" idx="27"/>
          </p:nvPr>
        </p:nvSpPr>
        <p:spPr/>
        <p:txBody>
          <a:bodyPr/>
          <a:lstStyle/>
          <a:p>
            <a:fld id="{82F89014-7F8D-47C1-8D79-17A715C9D2BB}" type="slidenum">
              <a:rPr lang="en-US" smtClean="0"/>
              <a:pPr/>
              <a:t>‹#›</a:t>
            </a:fld>
            <a:endParaRPr lang="en-US"/>
          </a:p>
        </p:txBody>
      </p:sp>
    </p:spTree>
    <p:extLst>
      <p:ext uri="{BB962C8B-B14F-4D97-AF65-F5344CB8AC3E}">
        <p14:creationId xmlns:p14="http://schemas.microsoft.com/office/powerpoint/2010/main" val="1529607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Title, text and image (right large) - 2">
    <p:spTree>
      <p:nvGrpSpPr>
        <p:cNvPr id="1" name=""/>
        <p:cNvGrpSpPr/>
        <p:nvPr/>
      </p:nvGrpSpPr>
      <p:grpSpPr>
        <a:xfrm>
          <a:off x="0" y="0"/>
          <a:ext cx="0" cy="0"/>
          <a:chOff x="0" y="0"/>
          <a:chExt cx="0" cy="0"/>
        </a:xfrm>
      </p:grpSpPr>
      <p:sp>
        <p:nvSpPr>
          <p:cNvPr id="15" name="Picture Placeholder 9"/>
          <p:cNvSpPr>
            <a:spLocks noGrp="1"/>
          </p:cNvSpPr>
          <p:nvPr>
            <p:ph type="pic" sz="quarter" idx="14" hasCustomPrompt="1"/>
          </p:nvPr>
        </p:nvSpPr>
        <p:spPr>
          <a:xfrm>
            <a:off x="3505335" y="835025"/>
            <a:ext cx="5062402" cy="3897313"/>
          </a:xfrm>
          <a:prstGeom prst="roundRect">
            <a:avLst>
              <a:gd name="adj" fmla="val 2994"/>
            </a:avLst>
          </a:prstGeom>
          <a:solidFill>
            <a:schemeClr val="accent6"/>
          </a:solidFill>
          <a:effectLst>
            <a:outerShdw blurRad="139700" dist="12700" dir="2700000" sx="101000" sy="101000" algn="t" rotWithShape="0">
              <a:srgbClr val="353535">
                <a:alpha val="41000"/>
              </a:srgbClr>
            </a:outerShdw>
          </a:effectLst>
          <a:extLst>
            <a:ext uri="{53640926-AAD7-44D8-BBD7-CCE9431645EC}">
              <a14:shadowObscured xmlns:a14="http://schemas.microsoft.com/office/drawing/2010/main"/>
            </a:ext>
          </a:extLst>
        </p:spPr>
        <p:txBody>
          <a:bodyPr lIns="0" tIns="2196000" rIns="0" bIns="0"/>
          <a:lstStyle>
            <a:lvl1pPr marL="0" indent="0" algn="ctr">
              <a:lnSpc>
                <a:spcPct val="100000"/>
              </a:lnSpc>
              <a:buFontTx/>
              <a:buNone/>
              <a:defRPr/>
            </a:lvl1pPr>
          </a:lstStyle>
          <a:p>
            <a:r>
              <a:rPr lang="en-US" noProof="0" dirty="0"/>
              <a:t>Drag picture to placeholder or click icon to add</a:t>
            </a:r>
          </a:p>
        </p:txBody>
      </p:sp>
      <p:sp>
        <p:nvSpPr>
          <p:cNvPr id="8" name="Text Placeholder 8"/>
          <p:cNvSpPr>
            <a:spLocks noGrp="1"/>
          </p:cNvSpPr>
          <p:nvPr>
            <p:ph type="body" sz="quarter" idx="24" hasCustomPrompt="1"/>
          </p:nvPr>
        </p:nvSpPr>
        <p:spPr>
          <a:xfrm>
            <a:off x="576264" y="835025"/>
            <a:ext cx="2641070" cy="3897313"/>
          </a:xfrm>
          <a:prstGeom prst="rect">
            <a:avLst/>
          </a:prstGeom>
        </p:spPr>
        <p:txBody>
          <a:bodyPr>
            <a:normAutofit/>
          </a:bodyPr>
          <a:lstStyle>
            <a:lvl1pPr marL="0" indent="0">
              <a:lnSpc>
                <a:spcPct val="100000"/>
              </a:lnSpc>
              <a:buFont typeface="Arial" charset="0"/>
              <a:buNone/>
              <a:defRPr sz="1600" b="0"/>
            </a:lvl1pPr>
            <a:lvl2pPr marL="360363" indent="-360363">
              <a:lnSpc>
                <a:spcPct val="100000"/>
              </a:lnSpc>
              <a:buFont typeface="+mj-lt"/>
              <a:buAutoNum type="arabicPeriod"/>
              <a:defRPr sz="1600" b="0"/>
            </a:lvl2pPr>
            <a:lvl3pPr marL="365125" indent="0">
              <a:lnSpc>
                <a:spcPct val="100000"/>
              </a:lnSpc>
              <a:buFont typeface="Arial" charset="0"/>
              <a:buNone/>
              <a:defRPr sz="1600" b="0"/>
            </a:lvl3pPr>
            <a:lvl4pPr marL="549275" indent="0">
              <a:lnSpc>
                <a:spcPct val="100000"/>
              </a:lnSpc>
              <a:buNone/>
              <a:tabLst/>
              <a:defRPr sz="1600" b="0"/>
            </a:lvl4pPr>
            <a:lvl5pPr marL="725488" indent="0">
              <a:lnSpc>
                <a:spcPct val="100000"/>
              </a:lnSpc>
              <a:buFont typeface="Arial" charset="0"/>
              <a:buNone/>
              <a:defRPr sz="1600" b="0" baseline="0"/>
            </a:lvl5pPr>
          </a:lstStyle>
          <a:p>
            <a:pPr lvl="0"/>
            <a:r>
              <a:rPr lang="en-US" dirty="0"/>
              <a:t>Click to add text</a:t>
            </a:r>
          </a:p>
        </p:txBody>
      </p:sp>
      <p:sp>
        <p:nvSpPr>
          <p:cNvPr id="3" name="Date Placeholder 2">
            <a:extLst>
              <a:ext uri="{FF2B5EF4-FFF2-40B4-BE49-F238E27FC236}">
                <a16:creationId xmlns:a16="http://schemas.microsoft.com/office/drawing/2014/main" id="{136B6A0F-FAB0-4F8C-9459-30EDA0835272}"/>
              </a:ext>
            </a:extLst>
          </p:cNvPr>
          <p:cNvSpPr>
            <a:spLocks noGrp="1"/>
          </p:cNvSpPr>
          <p:nvPr>
            <p:ph type="dt" sz="half" idx="25"/>
          </p:nvPr>
        </p:nvSpPr>
        <p:spPr/>
        <p:txBody>
          <a:bodyPr/>
          <a:lstStyle/>
          <a:p>
            <a:endParaRPr lang="en-US"/>
          </a:p>
        </p:txBody>
      </p:sp>
      <p:sp>
        <p:nvSpPr>
          <p:cNvPr id="4" name="Footer Placeholder 3">
            <a:extLst>
              <a:ext uri="{FF2B5EF4-FFF2-40B4-BE49-F238E27FC236}">
                <a16:creationId xmlns:a16="http://schemas.microsoft.com/office/drawing/2014/main" id="{B59A77CE-E662-481F-BCC4-5E6BB30CACEC}"/>
              </a:ext>
            </a:extLst>
          </p:cNvPr>
          <p:cNvSpPr>
            <a:spLocks noGrp="1"/>
          </p:cNvSpPr>
          <p:nvPr>
            <p:ph type="ftr" sz="quarter" idx="26"/>
          </p:nvPr>
        </p:nvSpPr>
        <p:spPr/>
        <p:txBody>
          <a:bodyPr/>
          <a:lstStyle/>
          <a:p>
            <a:endParaRPr lang="en-US"/>
          </a:p>
        </p:txBody>
      </p:sp>
      <p:sp>
        <p:nvSpPr>
          <p:cNvPr id="5" name="Slide Number Placeholder 4">
            <a:extLst>
              <a:ext uri="{FF2B5EF4-FFF2-40B4-BE49-F238E27FC236}">
                <a16:creationId xmlns:a16="http://schemas.microsoft.com/office/drawing/2014/main" id="{F5D6AD45-0EAC-4DBD-8C61-C0F4ACB53601}"/>
              </a:ext>
            </a:extLst>
          </p:cNvPr>
          <p:cNvSpPr>
            <a:spLocks noGrp="1"/>
          </p:cNvSpPr>
          <p:nvPr>
            <p:ph type="sldNum" sz="quarter" idx="27"/>
          </p:nvPr>
        </p:nvSpPr>
        <p:spPr/>
        <p:txBody>
          <a:bodyPr/>
          <a:lstStyle/>
          <a:p>
            <a:fld id="{82F89014-7F8D-47C1-8D79-17A715C9D2BB}" type="slidenum">
              <a:rPr lang="en-US" smtClean="0"/>
              <a:pPr/>
              <a:t>‹#›</a:t>
            </a:fld>
            <a:endParaRPr lang="en-US"/>
          </a:p>
        </p:txBody>
      </p:sp>
      <p:sp>
        <p:nvSpPr>
          <p:cNvPr id="2" name="Titel 1">
            <a:extLst>
              <a:ext uri="{FF2B5EF4-FFF2-40B4-BE49-F238E27FC236}">
                <a16:creationId xmlns:a16="http://schemas.microsoft.com/office/drawing/2014/main" id="{D82C27FB-C163-4802-BBE9-1194F6A07DDA}"/>
              </a:ext>
            </a:extLst>
          </p:cNvPr>
          <p:cNvSpPr>
            <a:spLocks noGrp="1"/>
          </p:cNvSpPr>
          <p:nvPr>
            <p:ph type="title"/>
          </p:nvPr>
        </p:nvSpPr>
        <p:spPr/>
        <p:txBody>
          <a:bodyPr/>
          <a:lstStyle>
            <a:lvl1pPr>
              <a:defRPr/>
            </a:lvl1pPr>
          </a:lstStyle>
          <a:p>
            <a:r>
              <a:rPr lang="en-GB"/>
              <a:t>Click to edit Master title style</a:t>
            </a:r>
            <a:endParaRPr lang="en-US" dirty="0"/>
          </a:p>
        </p:txBody>
      </p:sp>
    </p:spTree>
    <p:extLst>
      <p:ext uri="{BB962C8B-B14F-4D97-AF65-F5344CB8AC3E}">
        <p14:creationId xmlns:p14="http://schemas.microsoft.com/office/powerpoint/2010/main" val="406523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Title, text and image (right small)">
    <p:spTree>
      <p:nvGrpSpPr>
        <p:cNvPr id="1" name=""/>
        <p:cNvGrpSpPr/>
        <p:nvPr/>
      </p:nvGrpSpPr>
      <p:grpSpPr>
        <a:xfrm>
          <a:off x="0" y="0"/>
          <a:ext cx="0" cy="0"/>
          <a:chOff x="0" y="0"/>
          <a:chExt cx="0" cy="0"/>
        </a:xfrm>
      </p:grpSpPr>
      <p:sp>
        <p:nvSpPr>
          <p:cNvPr id="10" name="Picture Placeholder 9"/>
          <p:cNvSpPr>
            <a:spLocks noGrp="1"/>
          </p:cNvSpPr>
          <p:nvPr>
            <p:ph type="pic" sz="quarter" idx="14" hasCustomPrompt="1"/>
          </p:nvPr>
        </p:nvSpPr>
        <p:spPr>
          <a:xfrm>
            <a:off x="4859336" y="835025"/>
            <a:ext cx="3708401" cy="3897313"/>
          </a:xfrm>
          <a:prstGeom prst="rect">
            <a:avLst/>
          </a:prstGeom>
          <a:solidFill>
            <a:schemeClr val="accent6"/>
          </a:solidFill>
        </p:spPr>
        <p:txBody>
          <a:bodyPr tIns="2196000"/>
          <a:lstStyle>
            <a:lvl1pPr marL="0" indent="0" algn="ctr">
              <a:lnSpc>
                <a:spcPct val="100000"/>
              </a:lnSpc>
              <a:buFontTx/>
              <a:buNone/>
              <a:defRPr/>
            </a:lvl1pPr>
          </a:lstStyle>
          <a:p>
            <a:r>
              <a:rPr lang="en-US" noProof="0" dirty="0"/>
              <a:t>Drag picture to placeholder or click icon to add</a:t>
            </a:r>
          </a:p>
        </p:txBody>
      </p:sp>
      <p:sp>
        <p:nvSpPr>
          <p:cNvPr id="9" name="Text Placeholder 8"/>
          <p:cNvSpPr>
            <a:spLocks noGrp="1"/>
          </p:cNvSpPr>
          <p:nvPr>
            <p:ph type="body" sz="quarter" idx="13" hasCustomPrompt="1"/>
          </p:nvPr>
        </p:nvSpPr>
        <p:spPr>
          <a:xfrm>
            <a:off x="576263" y="835025"/>
            <a:ext cx="3708400" cy="3897313"/>
          </a:xfrm>
          <a:prstGeom prst="rect">
            <a:avLst/>
          </a:prstGeom>
        </p:spPr>
        <p:txBody>
          <a:bodyPr/>
          <a:lstStyle>
            <a:lvl1pPr marL="285750" indent="-285750">
              <a:lnSpc>
                <a:spcPct val="100000"/>
              </a:lnSpc>
              <a:buFont typeface="Arial" panose="020B0604020202020204" pitchFamily="34" charset="0"/>
              <a:buChar char="•"/>
              <a:defRPr sz="1600" b="0" baseline="0"/>
            </a:lvl1pPr>
            <a:lvl2pPr marL="285750" indent="-285750">
              <a:lnSpc>
                <a:spcPct val="100000"/>
              </a:lnSpc>
              <a:buFont typeface="Arial" panose="020B0604020202020204" pitchFamily="34" charset="0"/>
              <a:buChar char="•"/>
              <a:defRPr sz="1300" b="0"/>
            </a:lvl2pPr>
            <a:lvl3pPr marL="447675" indent="-174625">
              <a:lnSpc>
                <a:spcPct val="100000"/>
              </a:lnSpc>
              <a:buFont typeface="Arial" panose="020B0604020202020204" pitchFamily="34" charset="0"/>
              <a:buChar char="−"/>
              <a:defRPr sz="1400" b="0"/>
            </a:lvl3pPr>
            <a:lvl4pPr marL="623888" indent="-176213">
              <a:lnSpc>
                <a:spcPct val="100000"/>
              </a:lnSpc>
              <a:tabLst/>
              <a:defRPr sz="1400" b="0"/>
            </a:lvl4pPr>
            <a:lvl5pPr marL="809625" indent="-185738">
              <a:lnSpc>
                <a:spcPct val="100000"/>
              </a:lnSpc>
              <a:defRPr sz="1400" b="0"/>
            </a:lvl5pPr>
            <a:lvl6pPr marL="1714500" indent="0">
              <a:buNone/>
              <a:defRPr/>
            </a:lvl6pPr>
          </a:lstStyle>
          <a:p>
            <a:pPr lvl="0"/>
            <a:r>
              <a:rPr lang="en-US" dirty="0"/>
              <a:t>Click to add text</a:t>
            </a:r>
          </a:p>
          <a:p>
            <a:pPr lvl="2"/>
            <a:r>
              <a:rPr lang="en-US" dirty="0"/>
              <a:t>Second level</a:t>
            </a:r>
          </a:p>
          <a:p>
            <a:pPr lvl="3"/>
            <a:r>
              <a:rPr lang="en-US" dirty="0"/>
              <a:t>Third level</a:t>
            </a:r>
          </a:p>
          <a:p>
            <a:pPr lvl="4"/>
            <a:r>
              <a:rPr lang="en-US" dirty="0"/>
              <a:t>Fourth level</a:t>
            </a:r>
          </a:p>
          <a:p>
            <a:pPr lvl="0"/>
            <a:endParaRPr lang="en-US" dirty="0"/>
          </a:p>
        </p:txBody>
      </p:sp>
      <p:sp>
        <p:nvSpPr>
          <p:cNvPr id="3" name="Titel 2">
            <a:extLst>
              <a:ext uri="{FF2B5EF4-FFF2-40B4-BE49-F238E27FC236}">
                <a16:creationId xmlns:a16="http://schemas.microsoft.com/office/drawing/2014/main" id="{F71526E6-52FE-4A12-AF1B-B37A25A00344}"/>
              </a:ext>
            </a:extLst>
          </p:cNvPr>
          <p:cNvSpPr>
            <a:spLocks noGrp="1"/>
          </p:cNvSpPr>
          <p:nvPr>
            <p:ph type="title"/>
          </p:nvPr>
        </p:nvSpPr>
        <p:spPr/>
        <p:txBody>
          <a:bodyPr/>
          <a:lstStyle/>
          <a:p>
            <a:r>
              <a:rPr lang="en-GB"/>
              <a:t>Click to edit Master title style</a:t>
            </a:r>
            <a:endParaRPr lang="en-US" dirty="0"/>
          </a:p>
        </p:txBody>
      </p:sp>
      <p:sp>
        <p:nvSpPr>
          <p:cNvPr id="6" name="Date Placeholder 5">
            <a:extLst>
              <a:ext uri="{FF2B5EF4-FFF2-40B4-BE49-F238E27FC236}">
                <a16:creationId xmlns:a16="http://schemas.microsoft.com/office/drawing/2014/main" id="{077FD35B-6C0E-42DE-85B1-6521194AA6A7}"/>
              </a:ext>
            </a:extLst>
          </p:cNvPr>
          <p:cNvSpPr>
            <a:spLocks noGrp="1"/>
          </p:cNvSpPr>
          <p:nvPr>
            <p:ph type="dt" sz="half" idx="15"/>
          </p:nvPr>
        </p:nvSpPr>
        <p:spPr/>
        <p:txBody>
          <a:bodyPr/>
          <a:lstStyle/>
          <a:p>
            <a:endParaRPr lang="en-US"/>
          </a:p>
        </p:txBody>
      </p:sp>
      <p:sp>
        <p:nvSpPr>
          <p:cNvPr id="7" name="Footer Placeholder 6">
            <a:extLst>
              <a:ext uri="{FF2B5EF4-FFF2-40B4-BE49-F238E27FC236}">
                <a16:creationId xmlns:a16="http://schemas.microsoft.com/office/drawing/2014/main" id="{BB11B6FB-578C-4F3B-A98D-5AF9DECFC4C8}"/>
              </a:ext>
            </a:extLst>
          </p:cNvPr>
          <p:cNvSpPr>
            <a:spLocks noGrp="1"/>
          </p:cNvSpPr>
          <p:nvPr>
            <p:ph type="ftr" sz="quarter" idx="16"/>
          </p:nvPr>
        </p:nvSpPr>
        <p:spPr/>
        <p:txBody>
          <a:bodyPr/>
          <a:lstStyle/>
          <a:p>
            <a:endParaRPr lang="en-US"/>
          </a:p>
        </p:txBody>
      </p:sp>
      <p:sp>
        <p:nvSpPr>
          <p:cNvPr id="8" name="Slide Number Placeholder 7">
            <a:extLst>
              <a:ext uri="{FF2B5EF4-FFF2-40B4-BE49-F238E27FC236}">
                <a16:creationId xmlns:a16="http://schemas.microsoft.com/office/drawing/2014/main" id="{D518D1FF-B499-48AE-A463-FCD1B03277A3}"/>
              </a:ext>
            </a:extLst>
          </p:cNvPr>
          <p:cNvSpPr>
            <a:spLocks noGrp="1"/>
          </p:cNvSpPr>
          <p:nvPr>
            <p:ph type="sldNum" sz="quarter" idx="17"/>
          </p:nvPr>
        </p:nvSpPr>
        <p:spPr/>
        <p:txBody>
          <a:bodyPr/>
          <a:lstStyle/>
          <a:p>
            <a:fld id="{82F89014-7F8D-47C1-8D79-17A715C9D2BB}" type="slidenum">
              <a:rPr lang="en-US" smtClean="0"/>
              <a:pPr/>
              <a:t>‹#›</a:t>
            </a:fld>
            <a:endParaRPr lang="en-US"/>
          </a:p>
        </p:txBody>
      </p:sp>
    </p:spTree>
    <p:extLst>
      <p:ext uri="{BB962C8B-B14F-4D97-AF65-F5344CB8AC3E}">
        <p14:creationId xmlns:p14="http://schemas.microsoft.com/office/powerpoint/2010/main" val="15054329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Title, text and image (right small) - 2">
    <p:spTree>
      <p:nvGrpSpPr>
        <p:cNvPr id="1" name=""/>
        <p:cNvGrpSpPr/>
        <p:nvPr/>
      </p:nvGrpSpPr>
      <p:grpSpPr>
        <a:xfrm>
          <a:off x="0" y="0"/>
          <a:ext cx="0" cy="0"/>
          <a:chOff x="0" y="0"/>
          <a:chExt cx="0" cy="0"/>
        </a:xfrm>
      </p:grpSpPr>
      <p:sp>
        <p:nvSpPr>
          <p:cNvPr id="10" name="Picture Placeholder 9"/>
          <p:cNvSpPr>
            <a:spLocks noGrp="1"/>
          </p:cNvSpPr>
          <p:nvPr>
            <p:ph type="pic" sz="quarter" idx="14" hasCustomPrompt="1"/>
          </p:nvPr>
        </p:nvSpPr>
        <p:spPr>
          <a:xfrm>
            <a:off x="4859336" y="835025"/>
            <a:ext cx="3708401" cy="3897313"/>
          </a:xfrm>
          <a:prstGeom prst="roundRect">
            <a:avLst>
              <a:gd name="adj" fmla="val 3147"/>
            </a:avLst>
          </a:prstGeom>
          <a:solidFill>
            <a:schemeClr val="accent6"/>
          </a:solidFill>
          <a:effectLst>
            <a:outerShdw blurRad="139700" dist="12700" dir="2700000" sx="101000" sy="101000" algn="ctr" rotWithShape="0">
              <a:prstClr val="black">
                <a:alpha val="41000"/>
              </a:prstClr>
            </a:outerShdw>
          </a:effectLst>
        </p:spPr>
        <p:txBody>
          <a:bodyPr tIns="2196000"/>
          <a:lstStyle>
            <a:lvl1pPr marL="0" indent="0" algn="ctr">
              <a:lnSpc>
                <a:spcPct val="100000"/>
              </a:lnSpc>
              <a:buFontTx/>
              <a:buNone/>
              <a:defRPr/>
            </a:lvl1pPr>
          </a:lstStyle>
          <a:p>
            <a:r>
              <a:rPr lang="en-US" noProof="0" dirty="0"/>
              <a:t>Drag picture to placeholder or click icon to add</a:t>
            </a:r>
          </a:p>
        </p:txBody>
      </p:sp>
      <p:sp>
        <p:nvSpPr>
          <p:cNvPr id="9" name="Text Placeholder 8"/>
          <p:cNvSpPr>
            <a:spLocks noGrp="1"/>
          </p:cNvSpPr>
          <p:nvPr>
            <p:ph type="body" sz="quarter" idx="13" hasCustomPrompt="1"/>
          </p:nvPr>
        </p:nvSpPr>
        <p:spPr>
          <a:xfrm>
            <a:off x="576263" y="835025"/>
            <a:ext cx="3708400" cy="3897313"/>
          </a:xfrm>
          <a:prstGeom prst="rect">
            <a:avLst/>
          </a:prstGeom>
        </p:spPr>
        <p:txBody>
          <a:bodyPr/>
          <a:lstStyle>
            <a:lvl1pPr marL="285750" indent="-285750">
              <a:lnSpc>
                <a:spcPct val="100000"/>
              </a:lnSpc>
              <a:buFont typeface="Arial" panose="020B0604020202020204" pitchFamily="34" charset="0"/>
              <a:buChar char="•"/>
              <a:defRPr sz="1600" b="0" baseline="0"/>
            </a:lvl1pPr>
            <a:lvl2pPr marL="285750" indent="-285750">
              <a:lnSpc>
                <a:spcPct val="100000"/>
              </a:lnSpc>
              <a:buFont typeface="Arial" panose="020B0604020202020204" pitchFamily="34" charset="0"/>
              <a:buChar char="•"/>
              <a:defRPr sz="1300" b="0"/>
            </a:lvl2pPr>
            <a:lvl3pPr marL="447675" indent="-174625">
              <a:lnSpc>
                <a:spcPct val="100000"/>
              </a:lnSpc>
              <a:buFont typeface="Arial" panose="020B0604020202020204" pitchFamily="34" charset="0"/>
              <a:buChar char="−"/>
              <a:defRPr sz="1400" b="0"/>
            </a:lvl3pPr>
            <a:lvl4pPr marL="623888" indent="-176213">
              <a:lnSpc>
                <a:spcPct val="100000"/>
              </a:lnSpc>
              <a:tabLst/>
              <a:defRPr sz="1400" b="0"/>
            </a:lvl4pPr>
            <a:lvl5pPr marL="809625" indent="-185738">
              <a:lnSpc>
                <a:spcPct val="100000"/>
              </a:lnSpc>
              <a:defRPr sz="1400" b="0"/>
            </a:lvl5pPr>
            <a:lvl6pPr marL="1714500" indent="0">
              <a:buNone/>
              <a:defRPr/>
            </a:lvl6pPr>
          </a:lstStyle>
          <a:p>
            <a:pPr lvl="0"/>
            <a:r>
              <a:rPr lang="en-US" dirty="0"/>
              <a:t>Click to add text</a:t>
            </a:r>
          </a:p>
          <a:p>
            <a:pPr lvl="2"/>
            <a:r>
              <a:rPr lang="en-US" dirty="0"/>
              <a:t>Second level</a:t>
            </a:r>
          </a:p>
          <a:p>
            <a:pPr lvl="3"/>
            <a:r>
              <a:rPr lang="en-US" dirty="0"/>
              <a:t>Third level</a:t>
            </a:r>
          </a:p>
          <a:p>
            <a:pPr lvl="4"/>
            <a:r>
              <a:rPr lang="en-US" dirty="0"/>
              <a:t>Fourth level</a:t>
            </a:r>
          </a:p>
          <a:p>
            <a:pPr lvl="0"/>
            <a:endParaRPr lang="en-US" dirty="0"/>
          </a:p>
        </p:txBody>
      </p:sp>
      <p:sp>
        <p:nvSpPr>
          <p:cNvPr id="3" name="Titel 2">
            <a:extLst>
              <a:ext uri="{FF2B5EF4-FFF2-40B4-BE49-F238E27FC236}">
                <a16:creationId xmlns:a16="http://schemas.microsoft.com/office/drawing/2014/main" id="{F71526E6-52FE-4A12-AF1B-B37A25A00344}"/>
              </a:ext>
            </a:extLst>
          </p:cNvPr>
          <p:cNvSpPr>
            <a:spLocks noGrp="1"/>
          </p:cNvSpPr>
          <p:nvPr>
            <p:ph type="title"/>
          </p:nvPr>
        </p:nvSpPr>
        <p:spPr/>
        <p:txBody>
          <a:bodyPr/>
          <a:lstStyle/>
          <a:p>
            <a:r>
              <a:rPr lang="en-GB"/>
              <a:t>Click to edit Master title style</a:t>
            </a:r>
            <a:endParaRPr lang="en-US" dirty="0"/>
          </a:p>
        </p:txBody>
      </p:sp>
      <p:sp>
        <p:nvSpPr>
          <p:cNvPr id="6" name="Date Placeholder 5">
            <a:extLst>
              <a:ext uri="{FF2B5EF4-FFF2-40B4-BE49-F238E27FC236}">
                <a16:creationId xmlns:a16="http://schemas.microsoft.com/office/drawing/2014/main" id="{D7DD8DB3-C531-4BAF-94DF-B0A78EC7175A}"/>
              </a:ext>
            </a:extLst>
          </p:cNvPr>
          <p:cNvSpPr>
            <a:spLocks noGrp="1"/>
          </p:cNvSpPr>
          <p:nvPr>
            <p:ph type="dt" sz="half" idx="15"/>
          </p:nvPr>
        </p:nvSpPr>
        <p:spPr/>
        <p:txBody>
          <a:bodyPr/>
          <a:lstStyle/>
          <a:p>
            <a:endParaRPr lang="en-US"/>
          </a:p>
        </p:txBody>
      </p:sp>
      <p:sp>
        <p:nvSpPr>
          <p:cNvPr id="7" name="Footer Placeholder 6">
            <a:extLst>
              <a:ext uri="{FF2B5EF4-FFF2-40B4-BE49-F238E27FC236}">
                <a16:creationId xmlns:a16="http://schemas.microsoft.com/office/drawing/2014/main" id="{8344BE83-BA14-49B6-A392-4BAD50F8603E}"/>
              </a:ext>
            </a:extLst>
          </p:cNvPr>
          <p:cNvSpPr>
            <a:spLocks noGrp="1"/>
          </p:cNvSpPr>
          <p:nvPr>
            <p:ph type="ftr" sz="quarter" idx="16"/>
          </p:nvPr>
        </p:nvSpPr>
        <p:spPr/>
        <p:txBody>
          <a:bodyPr/>
          <a:lstStyle/>
          <a:p>
            <a:endParaRPr lang="en-US"/>
          </a:p>
        </p:txBody>
      </p:sp>
      <p:sp>
        <p:nvSpPr>
          <p:cNvPr id="11" name="Slide Number Placeholder 10">
            <a:extLst>
              <a:ext uri="{FF2B5EF4-FFF2-40B4-BE49-F238E27FC236}">
                <a16:creationId xmlns:a16="http://schemas.microsoft.com/office/drawing/2014/main" id="{3F0C4FF9-2E18-439F-BB75-2227EBAD5880}"/>
              </a:ext>
            </a:extLst>
          </p:cNvPr>
          <p:cNvSpPr>
            <a:spLocks noGrp="1"/>
          </p:cNvSpPr>
          <p:nvPr>
            <p:ph type="sldNum" sz="quarter" idx="17"/>
          </p:nvPr>
        </p:nvSpPr>
        <p:spPr/>
        <p:txBody>
          <a:bodyPr/>
          <a:lstStyle/>
          <a:p>
            <a:fld id="{82F89014-7F8D-47C1-8D79-17A715C9D2BB}" type="slidenum">
              <a:rPr lang="en-US" smtClean="0"/>
              <a:pPr/>
              <a:t>‹#›</a:t>
            </a:fld>
            <a:endParaRPr lang="en-US"/>
          </a:p>
        </p:txBody>
      </p:sp>
    </p:spTree>
    <p:extLst>
      <p:ext uri="{BB962C8B-B14F-4D97-AF65-F5344CB8AC3E}">
        <p14:creationId xmlns:p14="http://schemas.microsoft.com/office/powerpoint/2010/main" val="21761184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Title and image (wide)">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EBA7FD14-63CD-42B5-8123-E0D2D06AE6A3}"/>
              </a:ext>
            </a:extLst>
          </p:cNvPr>
          <p:cNvSpPr>
            <a:spLocks noGrp="1"/>
          </p:cNvSpPr>
          <p:nvPr>
            <p:ph type="title"/>
          </p:nvPr>
        </p:nvSpPr>
        <p:spPr/>
        <p:txBody>
          <a:bodyPr/>
          <a:lstStyle/>
          <a:p>
            <a:r>
              <a:rPr lang="en-GB"/>
              <a:t>Click to edit Master title style</a:t>
            </a:r>
            <a:endParaRPr lang="en-US" dirty="0"/>
          </a:p>
        </p:txBody>
      </p:sp>
      <p:sp>
        <p:nvSpPr>
          <p:cNvPr id="4" name="Date Placeholder 3">
            <a:extLst>
              <a:ext uri="{FF2B5EF4-FFF2-40B4-BE49-F238E27FC236}">
                <a16:creationId xmlns:a16="http://schemas.microsoft.com/office/drawing/2014/main" id="{50D40CD0-E62A-40D6-A9A7-E90A7941CF89}"/>
              </a:ext>
            </a:extLst>
          </p:cNvPr>
          <p:cNvSpPr>
            <a:spLocks noGrp="1"/>
          </p:cNvSpPr>
          <p:nvPr>
            <p:ph type="dt" sz="half" idx="17"/>
          </p:nvPr>
        </p:nvSpPr>
        <p:spPr/>
        <p:txBody>
          <a:bodyPr/>
          <a:lstStyle/>
          <a:p>
            <a:endParaRPr lang="en-US"/>
          </a:p>
        </p:txBody>
      </p:sp>
      <p:sp>
        <p:nvSpPr>
          <p:cNvPr id="7" name="Footer Placeholder 6">
            <a:extLst>
              <a:ext uri="{FF2B5EF4-FFF2-40B4-BE49-F238E27FC236}">
                <a16:creationId xmlns:a16="http://schemas.microsoft.com/office/drawing/2014/main" id="{6871E6EE-F796-4FC9-A7D0-4C318002A703}"/>
              </a:ext>
            </a:extLst>
          </p:cNvPr>
          <p:cNvSpPr>
            <a:spLocks noGrp="1"/>
          </p:cNvSpPr>
          <p:nvPr>
            <p:ph type="ftr" sz="quarter" idx="18"/>
          </p:nvPr>
        </p:nvSpPr>
        <p:spPr/>
        <p:txBody>
          <a:bodyPr/>
          <a:lstStyle/>
          <a:p>
            <a:endParaRPr lang="en-US"/>
          </a:p>
        </p:txBody>
      </p:sp>
      <p:sp>
        <p:nvSpPr>
          <p:cNvPr id="8" name="Slide Number Placeholder 7">
            <a:extLst>
              <a:ext uri="{FF2B5EF4-FFF2-40B4-BE49-F238E27FC236}">
                <a16:creationId xmlns:a16="http://schemas.microsoft.com/office/drawing/2014/main" id="{8AA59B62-65E5-4805-9C65-6AB0D3219CEE}"/>
              </a:ext>
            </a:extLst>
          </p:cNvPr>
          <p:cNvSpPr>
            <a:spLocks noGrp="1"/>
          </p:cNvSpPr>
          <p:nvPr>
            <p:ph type="sldNum" sz="quarter" idx="19"/>
          </p:nvPr>
        </p:nvSpPr>
        <p:spPr/>
        <p:txBody>
          <a:bodyPr/>
          <a:lstStyle/>
          <a:p>
            <a:fld id="{82F89014-7F8D-47C1-8D79-17A715C9D2BB}" type="slidenum">
              <a:rPr lang="en-US" smtClean="0"/>
              <a:pPr/>
              <a:t>‹#›</a:t>
            </a:fld>
            <a:endParaRPr lang="en-US"/>
          </a:p>
        </p:txBody>
      </p:sp>
      <p:sp>
        <p:nvSpPr>
          <p:cNvPr id="5" name="Picture Placeholder 4">
            <a:extLst>
              <a:ext uri="{FF2B5EF4-FFF2-40B4-BE49-F238E27FC236}">
                <a16:creationId xmlns:a16="http://schemas.microsoft.com/office/drawing/2014/main" id="{41D87977-6410-4861-821B-247A28DFF45D}"/>
              </a:ext>
            </a:extLst>
          </p:cNvPr>
          <p:cNvSpPr>
            <a:spLocks noGrp="1"/>
          </p:cNvSpPr>
          <p:nvPr>
            <p:ph type="pic" sz="quarter" idx="20" hasCustomPrompt="1"/>
          </p:nvPr>
        </p:nvSpPr>
        <p:spPr>
          <a:xfrm>
            <a:off x="576263" y="835025"/>
            <a:ext cx="7991475" cy="3897313"/>
          </a:xfrm>
          <a:solidFill>
            <a:schemeClr val="accent6"/>
          </a:solidFill>
        </p:spPr>
        <p:txBody>
          <a:bodyPr tIns="2088000"/>
          <a:lstStyle>
            <a:lvl1pPr marL="0" indent="0" algn="ctr">
              <a:buNone/>
              <a:defRPr/>
            </a:lvl1pPr>
          </a:lstStyle>
          <a:p>
            <a:pPr marL="0" marR="0" lvl="0" indent="0" algn="ctr" defTabSz="685800" rtl="0" eaLnBrk="1" fontAlgn="auto" latinLnBrk="0" hangingPunct="1">
              <a:lnSpc>
                <a:spcPct val="100000"/>
              </a:lnSpc>
              <a:spcBef>
                <a:spcPts val="0"/>
              </a:spcBef>
              <a:spcAft>
                <a:spcPts val="600"/>
              </a:spcAft>
              <a:buClr>
                <a:srgbClr val="FF6C00"/>
              </a:buClr>
              <a:buSzTx/>
              <a:buFont typeface="Arial" panose="020B0604020202020204" pitchFamily="34" charset="0"/>
              <a:buNone/>
              <a:tabLst>
                <a:tab pos="266700" algn="l"/>
              </a:tabLst>
              <a:defRPr/>
            </a:pPr>
            <a:r>
              <a:rPr lang="en-US" noProof="0" dirty="0"/>
              <a:t>Drag picture to placeholder or click icon to add</a:t>
            </a:r>
          </a:p>
        </p:txBody>
      </p:sp>
    </p:spTree>
    <p:extLst>
      <p:ext uri="{BB962C8B-B14F-4D97-AF65-F5344CB8AC3E}">
        <p14:creationId xmlns:p14="http://schemas.microsoft.com/office/powerpoint/2010/main" val="24462876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preserve="1">
  <p:cSld name="slide with video background">
    <p:spTree>
      <p:nvGrpSpPr>
        <p:cNvPr id="1" name=""/>
        <p:cNvGrpSpPr/>
        <p:nvPr/>
      </p:nvGrpSpPr>
      <p:grpSpPr>
        <a:xfrm>
          <a:off x="0" y="0"/>
          <a:ext cx="0" cy="0"/>
          <a:chOff x="0" y="0"/>
          <a:chExt cx="0" cy="0"/>
        </a:xfrm>
      </p:grpSpPr>
      <p:sp>
        <p:nvSpPr>
          <p:cNvPr id="4" name="Media Placeholder 3">
            <a:extLst>
              <a:ext uri="{FF2B5EF4-FFF2-40B4-BE49-F238E27FC236}">
                <a16:creationId xmlns:a16="http://schemas.microsoft.com/office/drawing/2014/main" id="{61EF6098-F062-48C8-804B-4CB80BE90332}"/>
              </a:ext>
            </a:extLst>
          </p:cNvPr>
          <p:cNvSpPr>
            <a:spLocks noGrp="1"/>
          </p:cNvSpPr>
          <p:nvPr>
            <p:ph type="media" sz="quarter" idx="17" hasCustomPrompt="1"/>
          </p:nvPr>
        </p:nvSpPr>
        <p:spPr>
          <a:xfrm>
            <a:off x="0" y="0"/>
            <a:ext cx="9144000" cy="5143500"/>
          </a:xfrm>
          <a:solidFill>
            <a:srgbClr val="3E4043">
              <a:alpha val="14902"/>
            </a:srgbClr>
          </a:solidFill>
        </p:spPr>
        <p:txBody>
          <a:bodyPr/>
          <a:lstStyle>
            <a:lvl1pPr marL="0" indent="0" algn="ctr">
              <a:buNone/>
              <a:defRPr/>
            </a:lvl1pPr>
          </a:lstStyle>
          <a:p>
            <a:pPr marL="0" marR="0" lvl="0" indent="0" algn="l" defTabSz="685800" rtl="0" eaLnBrk="1" fontAlgn="auto" latinLnBrk="0" hangingPunct="1">
              <a:lnSpc>
                <a:spcPct val="100000"/>
              </a:lnSpc>
              <a:spcBef>
                <a:spcPts val="0"/>
              </a:spcBef>
              <a:spcAft>
                <a:spcPts val="600"/>
              </a:spcAft>
              <a:buClr>
                <a:srgbClr val="FF6C00"/>
              </a:buClr>
              <a:buSzTx/>
              <a:buFont typeface="Arial" panose="020B0604020202020204" pitchFamily="34" charset="0"/>
              <a:buNone/>
              <a:tabLst>
                <a:tab pos="266700" algn="l"/>
              </a:tabLst>
              <a:defRPr/>
            </a:pPr>
            <a:r>
              <a:rPr lang="en-US" noProof="0" dirty="0"/>
              <a:t>Drag movie to placeholder or click icon to add</a:t>
            </a:r>
          </a:p>
        </p:txBody>
      </p:sp>
      <p:sp>
        <p:nvSpPr>
          <p:cNvPr id="3" name="Title 2">
            <a:extLst>
              <a:ext uri="{FF2B5EF4-FFF2-40B4-BE49-F238E27FC236}">
                <a16:creationId xmlns:a16="http://schemas.microsoft.com/office/drawing/2014/main" id="{9DE8C169-6D44-4FAB-8862-F0E9E8469FD6}"/>
              </a:ext>
            </a:extLst>
          </p:cNvPr>
          <p:cNvSpPr>
            <a:spLocks noGrp="1"/>
          </p:cNvSpPr>
          <p:nvPr>
            <p:ph type="title"/>
          </p:nvPr>
        </p:nvSpPr>
        <p:spPr>
          <a:xfrm>
            <a:off x="576263" y="4227513"/>
            <a:ext cx="7991474" cy="504825"/>
          </a:xfrm>
        </p:spPr>
        <p:txBody>
          <a:bodyPr/>
          <a:lstStyle>
            <a:lvl1pPr>
              <a:defRPr>
                <a:solidFill>
                  <a:schemeClr val="bg1"/>
                </a:solidFill>
              </a:defRPr>
            </a:lvl1pPr>
          </a:lstStyle>
          <a:p>
            <a:r>
              <a:rPr lang="en-GB"/>
              <a:t>Click to edit Master title style</a:t>
            </a:r>
            <a:endParaRPr lang="en-US" dirty="0"/>
          </a:p>
        </p:txBody>
      </p:sp>
    </p:spTree>
    <p:extLst>
      <p:ext uri="{BB962C8B-B14F-4D97-AF65-F5344CB8AC3E}">
        <p14:creationId xmlns:p14="http://schemas.microsoft.com/office/powerpoint/2010/main" val="1915810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5" pos="5397">
          <p15:clr>
            <a:srgbClr val="FBAE4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Title and Table">
    <p:spTree>
      <p:nvGrpSpPr>
        <p:cNvPr id="1" name=""/>
        <p:cNvGrpSpPr/>
        <p:nvPr/>
      </p:nvGrpSpPr>
      <p:grpSpPr>
        <a:xfrm>
          <a:off x="0" y="0"/>
          <a:ext cx="0" cy="0"/>
          <a:chOff x="0" y="0"/>
          <a:chExt cx="0" cy="0"/>
        </a:xfrm>
      </p:grpSpPr>
      <p:sp>
        <p:nvSpPr>
          <p:cNvPr id="10" name="Table Placeholder 6"/>
          <p:cNvSpPr>
            <a:spLocks noGrp="1"/>
          </p:cNvSpPr>
          <p:nvPr>
            <p:ph type="tbl" sz="quarter" idx="16"/>
          </p:nvPr>
        </p:nvSpPr>
        <p:spPr>
          <a:xfrm>
            <a:off x="576261" y="835024"/>
            <a:ext cx="7990394" cy="3897313"/>
          </a:xfrm>
          <a:prstGeom prst="rect">
            <a:avLst/>
          </a:prstGeom>
        </p:spPr>
        <p:txBody>
          <a:bodyPr/>
          <a:lstStyle>
            <a:lvl1pPr marL="0" indent="0">
              <a:lnSpc>
                <a:spcPct val="100000"/>
              </a:lnSpc>
              <a:buNone/>
              <a:defRPr/>
            </a:lvl1pPr>
          </a:lstStyle>
          <a:p>
            <a:r>
              <a:rPr lang="en-GB" noProof="0"/>
              <a:t>Click icon to add table</a:t>
            </a:r>
            <a:endParaRPr lang="en-US" noProof="0" dirty="0"/>
          </a:p>
        </p:txBody>
      </p:sp>
      <p:sp>
        <p:nvSpPr>
          <p:cNvPr id="3" name="Titel 2">
            <a:extLst>
              <a:ext uri="{FF2B5EF4-FFF2-40B4-BE49-F238E27FC236}">
                <a16:creationId xmlns:a16="http://schemas.microsoft.com/office/drawing/2014/main" id="{EBA7FD14-63CD-42B5-8123-E0D2D06AE6A3}"/>
              </a:ext>
            </a:extLst>
          </p:cNvPr>
          <p:cNvSpPr>
            <a:spLocks noGrp="1"/>
          </p:cNvSpPr>
          <p:nvPr>
            <p:ph type="title"/>
          </p:nvPr>
        </p:nvSpPr>
        <p:spPr/>
        <p:txBody>
          <a:bodyPr/>
          <a:lstStyle/>
          <a:p>
            <a:r>
              <a:rPr lang="en-GB"/>
              <a:t>Click to edit Master title style</a:t>
            </a:r>
            <a:endParaRPr lang="en-US" dirty="0"/>
          </a:p>
        </p:txBody>
      </p:sp>
      <p:sp>
        <p:nvSpPr>
          <p:cNvPr id="4" name="Date Placeholder 3">
            <a:extLst>
              <a:ext uri="{FF2B5EF4-FFF2-40B4-BE49-F238E27FC236}">
                <a16:creationId xmlns:a16="http://schemas.microsoft.com/office/drawing/2014/main" id="{50D40CD0-E62A-40D6-A9A7-E90A7941CF89}"/>
              </a:ext>
            </a:extLst>
          </p:cNvPr>
          <p:cNvSpPr>
            <a:spLocks noGrp="1"/>
          </p:cNvSpPr>
          <p:nvPr>
            <p:ph type="dt" sz="half" idx="17"/>
          </p:nvPr>
        </p:nvSpPr>
        <p:spPr/>
        <p:txBody>
          <a:bodyPr/>
          <a:lstStyle/>
          <a:p>
            <a:endParaRPr lang="en-US"/>
          </a:p>
        </p:txBody>
      </p:sp>
      <p:sp>
        <p:nvSpPr>
          <p:cNvPr id="7" name="Footer Placeholder 6">
            <a:extLst>
              <a:ext uri="{FF2B5EF4-FFF2-40B4-BE49-F238E27FC236}">
                <a16:creationId xmlns:a16="http://schemas.microsoft.com/office/drawing/2014/main" id="{6871E6EE-F796-4FC9-A7D0-4C318002A703}"/>
              </a:ext>
            </a:extLst>
          </p:cNvPr>
          <p:cNvSpPr>
            <a:spLocks noGrp="1"/>
          </p:cNvSpPr>
          <p:nvPr>
            <p:ph type="ftr" sz="quarter" idx="18"/>
          </p:nvPr>
        </p:nvSpPr>
        <p:spPr/>
        <p:txBody>
          <a:bodyPr/>
          <a:lstStyle/>
          <a:p>
            <a:endParaRPr lang="en-US"/>
          </a:p>
        </p:txBody>
      </p:sp>
      <p:sp>
        <p:nvSpPr>
          <p:cNvPr id="8" name="Slide Number Placeholder 7">
            <a:extLst>
              <a:ext uri="{FF2B5EF4-FFF2-40B4-BE49-F238E27FC236}">
                <a16:creationId xmlns:a16="http://schemas.microsoft.com/office/drawing/2014/main" id="{8AA59B62-65E5-4805-9C65-6AB0D3219CEE}"/>
              </a:ext>
            </a:extLst>
          </p:cNvPr>
          <p:cNvSpPr>
            <a:spLocks noGrp="1"/>
          </p:cNvSpPr>
          <p:nvPr>
            <p:ph type="sldNum" sz="quarter" idx="19"/>
          </p:nvPr>
        </p:nvSpPr>
        <p:spPr/>
        <p:txBody>
          <a:bodyPr/>
          <a:lstStyle/>
          <a:p>
            <a:fld id="{82F89014-7F8D-47C1-8D79-17A715C9D2BB}" type="slidenum">
              <a:rPr lang="en-US" smtClean="0"/>
              <a:pPr/>
              <a:t>‹#›</a:t>
            </a:fld>
            <a:endParaRPr lang="en-US"/>
          </a:p>
        </p:txBody>
      </p:sp>
    </p:spTree>
    <p:extLst>
      <p:ext uri="{BB962C8B-B14F-4D97-AF65-F5344CB8AC3E}">
        <p14:creationId xmlns:p14="http://schemas.microsoft.com/office/powerpoint/2010/main" val="34744181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2.sv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9.xml"/><Relationship Id="rId13" Type="http://schemas.openxmlformats.org/officeDocument/2006/relationships/slideLayout" Target="../slideLayouts/slideLayout44.xml"/><Relationship Id="rId18" Type="http://schemas.openxmlformats.org/officeDocument/2006/relationships/slideLayout" Target="../slideLayouts/slideLayout49.xml"/><Relationship Id="rId3" Type="http://schemas.openxmlformats.org/officeDocument/2006/relationships/slideLayout" Target="../slideLayouts/slideLayout34.xml"/><Relationship Id="rId21" Type="http://schemas.openxmlformats.org/officeDocument/2006/relationships/image" Target="../media/image2.svg"/><Relationship Id="rId7" Type="http://schemas.openxmlformats.org/officeDocument/2006/relationships/slideLayout" Target="../slideLayouts/slideLayout38.xml"/><Relationship Id="rId12" Type="http://schemas.openxmlformats.org/officeDocument/2006/relationships/slideLayout" Target="../slideLayouts/slideLayout43.xml"/><Relationship Id="rId17" Type="http://schemas.openxmlformats.org/officeDocument/2006/relationships/slideLayout" Target="../slideLayouts/slideLayout48.xml"/><Relationship Id="rId2" Type="http://schemas.openxmlformats.org/officeDocument/2006/relationships/slideLayout" Target="../slideLayouts/slideLayout33.xml"/><Relationship Id="rId16" Type="http://schemas.openxmlformats.org/officeDocument/2006/relationships/slideLayout" Target="../slideLayouts/slideLayout47.xml"/><Relationship Id="rId20" Type="http://schemas.openxmlformats.org/officeDocument/2006/relationships/image" Target="../media/image1.png"/><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5" Type="http://schemas.openxmlformats.org/officeDocument/2006/relationships/slideLayout" Target="../slideLayouts/slideLayout36.xml"/><Relationship Id="rId15" Type="http://schemas.openxmlformats.org/officeDocument/2006/relationships/slideLayout" Target="../slideLayouts/slideLayout46.xml"/><Relationship Id="rId10" Type="http://schemas.openxmlformats.org/officeDocument/2006/relationships/slideLayout" Target="../slideLayouts/slideLayout41.xml"/><Relationship Id="rId19" Type="http://schemas.openxmlformats.org/officeDocument/2006/relationships/theme" Target="../theme/theme2.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slideLayout" Target="../slideLayouts/slideLayout4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7.xml"/><Relationship Id="rId13" Type="http://schemas.openxmlformats.org/officeDocument/2006/relationships/slideLayout" Target="../slideLayouts/slideLayout62.xml"/><Relationship Id="rId18" Type="http://schemas.openxmlformats.org/officeDocument/2006/relationships/slideLayout" Target="../slideLayouts/slideLayout67.xml"/><Relationship Id="rId3" Type="http://schemas.openxmlformats.org/officeDocument/2006/relationships/slideLayout" Target="../slideLayouts/slideLayout52.xml"/><Relationship Id="rId21" Type="http://schemas.openxmlformats.org/officeDocument/2006/relationships/slideLayout" Target="../slideLayouts/slideLayout70.xml"/><Relationship Id="rId7" Type="http://schemas.openxmlformats.org/officeDocument/2006/relationships/slideLayout" Target="../slideLayouts/slideLayout56.xml"/><Relationship Id="rId12" Type="http://schemas.openxmlformats.org/officeDocument/2006/relationships/slideLayout" Target="../slideLayouts/slideLayout61.xml"/><Relationship Id="rId17" Type="http://schemas.openxmlformats.org/officeDocument/2006/relationships/slideLayout" Target="../slideLayouts/slideLayout66.xml"/><Relationship Id="rId25" Type="http://schemas.openxmlformats.org/officeDocument/2006/relationships/image" Target="../media/image4.svg"/><Relationship Id="rId2" Type="http://schemas.openxmlformats.org/officeDocument/2006/relationships/slideLayout" Target="../slideLayouts/slideLayout51.xml"/><Relationship Id="rId16" Type="http://schemas.openxmlformats.org/officeDocument/2006/relationships/slideLayout" Target="../slideLayouts/slideLayout65.xml"/><Relationship Id="rId20" Type="http://schemas.openxmlformats.org/officeDocument/2006/relationships/slideLayout" Target="../slideLayouts/slideLayout69.xml"/><Relationship Id="rId1" Type="http://schemas.openxmlformats.org/officeDocument/2006/relationships/slideLayout" Target="../slideLayouts/slideLayout50.xml"/><Relationship Id="rId6" Type="http://schemas.openxmlformats.org/officeDocument/2006/relationships/slideLayout" Target="../slideLayouts/slideLayout55.xml"/><Relationship Id="rId11" Type="http://schemas.openxmlformats.org/officeDocument/2006/relationships/slideLayout" Target="../slideLayouts/slideLayout60.xml"/><Relationship Id="rId24" Type="http://schemas.openxmlformats.org/officeDocument/2006/relationships/image" Target="../media/image3.png"/><Relationship Id="rId5" Type="http://schemas.openxmlformats.org/officeDocument/2006/relationships/slideLayout" Target="../slideLayouts/slideLayout54.xml"/><Relationship Id="rId15" Type="http://schemas.openxmlformats.org/officeDocument/2006/relationships/slideLayout" Target="../slideLayouts/slideLayout64.xml"/><Relationship Id="rId23" Type="http://schemas.openxmlformats.org/officeDocument/2006/relationships/theme" Target="../theme/theme3.xml"/><Relationship Id="rId10" Type="http://schemas.openxmlformats.org/officeDocument/2006/relationships/slideLayout" Target="../slideLayouts/slideLayout59.xml"/><Relationship Id="rId19" Type="http://schemas.openxmlformats.org/officeDocument/2006/relationships/slideLayout" Target="../slideLayouts/slideLayout68.xml"/><Relationship Id="rId4" Type="http://schemas.openxmlformats.org/officeDocument/2006/relationships/slideLayout" Target="../slideLayouts/slideLayout53.xml"/><Relationship Id="rId9" Type="http://schemas.openxmlformats.org/officeDocument/2006/relationships/slideLayout" Target="../slideLayouts/slideLayout58.xml"/><Relationship Id="rId14" Type="http://schemas.openxmlformats.org/officeDocument/2006/relationships/slideLayout" Target="../slideLayouts/slideLayout63.xml"/><Relationship Id="rId22" Type="http://schemas.openxmlformats.org/officeDocument/2006/relationships/slideLayout" Target="../slideLayouts/slideLayout71.xml"/></Relationships>
</file>

<file path=ppt/slideMasters/_rels/slideMaster4.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slideLayout" Target="../slideLayouts/slideLayout74.xml"/><Relationship Id="rId7" Type="http://schemas.openxmlformats.org/officeDocument/2006/relationships/image" Target="../media/image3.png"/><Relationship Id="rId2" Type="http://schemas.openxmlformats.org/officeDocument/2006/relationships/slideLayout" Target="../slideLayouts/slideLayout73.xml"/><Relationship Id="rId1" Type="http://schemas.openxmlformats.org/officeDocument/2006/relationships/slideLayout" Target="../slideLayouts/slideLayout72.xml"/><Relationship Id="rId6" Type="http://schemas.openxmlformats.org/officeDocument/2006/relationships/theme" Target="../theme/theme4.xml"/><Relationship Id="rId5" Type="http://schemas.openxmlformats.org/officeDocument/2006/relationships/slideLayout" Target="../slideLayouts/slideLayout76.xml"/><Relationship Id="rId4" Type="http://schemas.openxmlformats.org/officeDocument/2006/relationships/slideLayout" Target="../slideLayouts/slideLayout75.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89.xml"/><Relationship Id="rId18" Type="http://schemas.openxmlformats.org/officeDocument/2006/relationships/slideLayout" Target="../slideLayouts/slideLayout94.xml"/><Relationship Id="rId26" Type="http://schemas.openxmlformats.org/officeDocument/2006/relationships/slideLayout" Target="../slideLayouts/slideLayout102.xml"/><Relationship Id="rId3" Type="http://schemas.openxmlformats.org/officeDocument/2006/relationships/slideLayout" Target="../slideLayouts/slideLayout79.xml"/><Relationship Id="rId21" Type="http://schemas.openxmlformats.org/officeDocument/2006/relationships/slideLayout" Target="../slideLayouts/slideLayout97.xml"/><Relationship Id="rId34" Type="http://schemas.openxmlformats.org/officeDocument/2006/relationships/image" Target="../media/image2.svg"/><Relationship Id="rId7" Type="http://schemas.openxmlformats.org/officeDocument/2006/relationships/slideLayout" Target="../slideLayouts/slideLayout83.xml"/><Relationship Id="rId12" Type="http://schemas.openxmlformats.org/officeDocument/2006/relationships/slideLayout" Target="../slideLayouts/slideLayout88.xml"/><Relationship Id="rId17" Type="http://schemas.openxmlformats.org/officeDocument/2006/relationships/slideLayout" Target="../slideLayouts/slideLayout93.xml"/><Relationship Id="rId25" Type="http://schemas.openxmlformats.org/officeDocument/2006/relationships/slideLayout" Target="../slideLayouts/slideLayout101.xml"/><Relationship Id="rId33" Type="http://schemas.openxmlformats.org/officeDocument/2006/relationships/image" Target="../media/image12.png"/><Relationship Id="rId2" Type="http://schemas.openxmlformats.org/officeDocument/2006/relationships/slideLayout" Target="../slideLayouts/slideLayout78.xml"/><Relationship Id="rId16" Type="http://schemas.openxmlformats.org/officeDocument/2006/relationships/slideLayout" Target="../slideLayouts/slideLayout92.xml"/><Relationship Id="rId20" Type="http://schemas.openxmlformats.org/officeDocument/2006/relationships/slideLayout" Target="../slideLayouts/slideLayout96.xml"/><Relationship Id="rId29" Type="http://schemas.openxmlformats.org/officeDocument/2006/relationships/slideLayout" Target="../slideLayouts/slideLayout105.xml"/><Relationship Id="rId1" Type="http://schemas.openxmlformats.org/officeDocument/2006/relationships/slideLayout" Target="../slideLayouts/slideLayout77.xml"/><Relationship Id="rId6" Type="http://schemas.openxmlformats.org/officeDocument/2006/relationships/slideLayout" Target="../slideLayouts/slideLayout82.xml"/><Relationship Id="rId11" Type="http://schemas.openxmlformats.org/officeDocument/2006/relationships/slideLayout" Target="../slideLayouts/slideLayout87.xml"/><Relationship Id="rId24" Type="http://schemas.openxmlformats.org/officeDocument/2006/relationships/slideLayout" Target="../slideLayouts/slideLayout100.xml"/><Relationship Id="rId32" Type="http://schemas.openxmlformats.org/officeDocument/2006/relationships/theme" Target="../theme/theme5.xml"/><Relationship Id="rId5" Type="http://schemas.openxmlformats.org/officeDocument/2006/relationships/slideLayout" Target="../slideLayouts/slideLayout81.xml"/><Relationship Id="rId15" Type="http://schemas.openxmlformats.org/officeDocument/2006/relationships/slideLayout" Target="../slideLayouts/slideLayout91.xml"/><Relationship Id="rId23" Type="http://schemas.openxmlformats.org/officeDocument/2006/relationships/slideLayout" Target="../slideLayouts/slideLayout99.xml"/><Relationship Id="rId28" Type="http://schemas.openxmlformats.org/officeDocument/2006/relationships/slideLayout" Target="../slideLayouts/slideLayout104.xml"/><Relationship Id="rId10" Type="http://schemas.openxmlformats.org/officeDocument/2006/relationships/slideLayout" Target="../slideLayouts/slideLayout86.xml"/><Relationship Id="rId19" Type="http://schemas.openxmlformats.org/officeDocument/2006/relationships/slideLayout" Target="../slideLayouts/slideLayout95.xml"/><Relationship Id="rId31" Type="http://schemas.openxmlformats.org/officeDocument/2006/relationships/slideLayout" Target="../slideLayouts/slideLayout107.xml"/><Relationship Id="rId4" Type="http://schemas.openxmlformats.org/officeDocument/2006/relationships/slideLayout" Target="../slideLayouts/slideLayout80.xml"/><Relationship Id="rId9" Type="http://schemas.openxmlformats.org/officeDocument/2006/relationships/slideLayout" Target="../slideLayouts/slideLayout85.xml"/><Relationship Id="rId14" Type="http://schemas.openxmlformats.org/officeDocument/2006/relationships/slideLayout" Target="../slideLayouts/slideLayout90.xml"/><Relationship Id="rId22" Type="http://schemas.openxmlformats.org/officeDocument/2006/relationships/slideLayout" Target="../slideLayouts/slideLayout98.xml"/><Relationship Id="rId27" Type="http://schemas.openxmlformats.org/officeDocument/2006/relationships/slideLayout" Target="../slideLayouts/slideLayout103.xml"/><Relationship Id="rId30" Type="http://schemas.openxmlformats.org/officeDocument/2006/relationships/slideLayout" Target="../slideLayouts/slideLayout106.xml"/><Relationship Id="rId35" Type="http://schemas.openxmlformats.org/officeDocument/2006/relationships/image" Target="../media/image1.png"/><Relationship Id="rId8" Type="http://schemas.openxmlformats.org/officeDocument/2006/relationships/slideLayout" Target="../slideLayouts/slideLayout84.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15.xml"/><Relationship Id="rId13" Type="http://schemas.openxmlformats.org/officeDocument/2006/relationships/slideLayout" Target="../slideLayouts/slideLayout120.xml"/><Relationship Id="rId3" Type="http://schemas.openxmlformats.org/officeDocument/2006/relationships/slideLayout" Target="../slideLayouts/slideLayout110.xml"/><Relationship Id="rId7" Type="http://schemas.openxmlformats.org/officeDocument/2006/relationships/slideLayout" Target="../slideLayouts/slideLayout114.xml"/><Relationship Id="rId12" Type="http://schemas.openxmlformats.org/officeDocument/2006/relationships/slideLayout" Target="../slideLayouts/slideLayout119.xml"/><Relationship Id="rId2" Type="http://schemas.openxmlformats.org/officeDocument/2006/relationships/slideLayout" Target="../slideLayouts/slideLayout109.xml"/><Relationship Id="rId16" Type="http://schemas.openxmlformats.org/officeDocument/2006/relationships/image" Target="../media/image2.svg"/><Relationship Id="rId1" Type="http://schemas.openxmlformats.org/officeDocument/2006/relationships/slideLayout" Target="../slideLayouts/slideLayout108.xml"/><Relationship Id="rId6" Type="http://schemas.openxmlformats.org/officeDocument/2006/relationships/slideLayout" Target="../slideLayouts/slideLayout113.xml"/><Relationship Id="rId11" Type="http://schemas.openxmlformats.org/officeDocument/2006/relationships/slideLayout" Target="../slideLayouts/slideLayout118.xml"/><Relationship Id="rId5" Type="http://schemas.openxmlformats.org/officeDocument/2006/relationships/slideLayout" Target="../slideLayouts/slideLayout112.xml"/><Relationship Id="rId15" Type="http://schemas.openxmlformats.org/officeDocument/2006/relationships/image" Target="../media/image12.png"/><Relationship Id="rId10" Type="http://schemas.openxmlformats.org/officeDocument/2006/relationships/slideLayout" Target="../slideLayouts/slideLayout117.xml"/><Relationship Id="rId4" Type="http://schemas.openxmlformats.org/officeDocument/2006/relationships/slideLayout" Target="../slideLayouts/slideLayout111.xml"/><Relationship Id="rId9" Type="http://schemas.openxmlformats.org/officeDocument/2006/relationships/slideLayout" Target="../slideLayouts/slideLayout116.xml"/><Relationship Id="rId14"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28.xml"/><Relationship Id="rId13" Type="http://schemas.openxmlformats.org/officeDocument/2006/relationships/slideLayout" Target="../slideLayouts/slideLayout133.xml"/><Relationship Id="rId18" Type="http://schemas.openxmlformats.org/officeDocument/2006/relationships/slideLayout" Target="../slideLayouts/slideLayout138.xml"/><Relationship Id="rId3" Type="http://schemas.openxmlformats.org/officeDocument/2006/relationships/slideLayout" Target="../slideLayouts/slideLayout123.xml"/><Relationship Id="rId21" Type="http://schemas.openxmlformats.org/officeDocument/2006/relationships/slideLayout" Target="../slideLayouts/slideLayout141.xml"/><Relationship Id="rId7" Type="http://schemas.openxmlformats.org/officeDocument/2006/relationships/slideLayout" Target="../slideLayouts/slideLayout127.xml"/><Relationship Id="rId12" Type="http://schemas.openxmlformats.org/officeDocument/2006/relationships/slideLayout" Target="../slideLayouts/slideLayout132.xml"/><Relationship Id="rId17" Type="http://schemas.openxmlformats.org/officeDocument/2006/relationships/slideLayout" Target="../slideLayouts/slideLayout137.xml"/><Relationship Id="rId2" Type="http://schemas.openxmlformats.org/officeDocument/2006/relationships/slideLayout" Target="../slideLayouts/slideLayout122.xml"/><Relationship Id="rId16" Type="http://schemas.openxmlformats.org/officeDocument/2006/relationships/slideLayout" Target="../slideLayouts/slideLayout136.xml"/><Relationship Id="rId20" Type="http://schemas.openxmlformats.org/officeDocument/2006/relationships/slideLayout" Target="../slideLayouts/slideLayout140.xml"/><Relationship Id="rId1" Type="http://schemas.openxmlformats.org/officeDocument/2006/relationships/slideLayout" Target="../slideLayouts/slideLayout121.xml"/><Relationship Id="rId6" Type="http://schemas.openxmlformats.org/officeDocument/2006/relationships/slideLayout" Target="../slideLayouts/slideLayout126.xml"/><Relationship Id="rId11" Type="http://schemas.openxmlformats.org/officeDocument/2006/relationships/slideLayout" Target="../slideLayouts/slideLayout131.xml"/><Relationship Id="rId24" Type="http://schemas.openxmlformats.org/officeDocument/2006/relationships/image" Target="../media/image4.svg"/><Relationship Id="rId5" Type="http://schemas.openxmlformats.org/officeDocument/2006/relationships/slideLayout" Target="../slideLayouts/slideLayout125.xml"/><Relationship Id="rId15" Type="http://schemas.openxmlformats.org/officeDocument/2006/relationships/slideLayout" Target="../slideLayouts/slideLayout135.xml"/><Relationship Id="rId23" Type="http://schemas.openxmlformats.org/officeDocument/2006/relationships/image" Target="../media/image13.png"/><Relationship Id="rId10" Type="http://schemas.openxmlformats.org/officeDocument/2006/relationships/slideLayout" Target="../slideLayouts/slideLayout130.xml"/><Relationship Id="rId19" Type="http://schemas.openxmlformats.org/officeDocument/2006/relationships/slideLayout" Target="../slideLayouts/slideLayout139.xml"/><Relationship Id="rId4" Type="http://schemas.openxmlformats.org/officeDocument/2006/relationships/slideLayout" Target="../slideLayouts/slideLayout124.xml"/><Relationship Id="rId9" Type="http://schemas.openxmlformats.org/officeDocument/2006/relationships/slideLayout" Target="../slideLayouts/slideLayout129.xml"/><Relationship Id="rId14" Type="http://schemas.openxmlformats.org/officeDocument/2006/relationships/slideLayout" Target="../slideLayouts/slideLayout134.xml"/><Relationship Id="rId22"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slideLayout" Target="../slideLayouts/slideLayout144.xml"/><Relationship Id="rId7" Type="http://schemas.openxmlformats.org/officeDocument/2006/relationships/image" Target="../media/image13.png"/><Relationship Id="rId2" Type="http://schemas.openxmlformats.org/officeDocument/2006/relationships/slideLayout" Target="../slideLayouts/slideLayout143.xml"/><Relationship Id="rId1" Type="http://schemas.openxmlformats.org/officeDocument/2006/relationships/slideLayout" Target="../slideLayouts/slideLayout142.xml"/><Relationship Id="rId6" Type="http://schemas.openxmlformats.org/officeDocument/2006/relationships/theme" Target="../theme/theme8.xml"/><Relationship Id="rId5" Type="http://schemas.openxmlformats.org/officeDocument/2006/relationships/slideLayout" Target="../slideLayouts/slideLayout146.xml"/><Relationship Id="rId4" Type="http://schemas.openxmlformats.org/officeDocument/2006/relationships/slideLayout" Target="../slideLayouts/slideLayout14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576263" y="4961769"/>
            <a:ext cx="2059200" cy="144000"/>
          </a:xfrm>
          <a:prstGeom prst="rect">
            <a:avLst/>
          </a:prstGeom>
        </p:spPr>
        <p:txBody>
          <a:bodyPr vert="horz" lIns="0" tIns="0" rIns="0" bIns="0" rtlCol="0" anchor="t" anchorCtr="0">
            <a:noAutofit/>
          </a:bodyPr>
          <a:lstStyle>
            <a:lvl1pPr algn="l">
              <a:defRPr sz="8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3028950" y="4961769"/>
            <a:ext cx="3086100" cy="144000"/>
          </a:xfrm>
          <a:prstGeom prst="rect">
            <a:avLst/>
          </a:prstGeom>
        </p:spPr>
        <p:txBody>
          <a:bodyPr vert="horz" lIns="0" tIns="0" rIns="0" bIns="0" rtlCol="0" anchor="t" anchorCtr="0">
            <a:noAutofit/>
          </a:bodyPr>
          <a:lstStyle>
            <a:lvl1pPr algn="ctr">
              <a:defRPr sz="800">
                <a:solidFill>
                  <a:schemeClr val="tx1">
                    <a:tint val="75000"/>
                  </a:schemeClr>
                </a:solidFill>
              </a:defRPr>
            </a:lvl1pPr>
          </a:lstStyle>
          <a:p>
            <a:endParaRPr lang="en-US"/>
          </a:p>
        </p:txBody>
      </p:sp>
      <p:pic>
        <p:nvPicPr>
          <p:cNvPr id="8" name="Picture 7">
            <a:extLst>
              <a:ext uri="{FF2B5EF4-FFF2-40B4-BE49-F238E27FC236}">
                <a16:creationId xmlns:a16="http://schemas.microsoft.com/office/drawing/2014/main" id="{B4928590-4084-6B40-8DED-B4F8C98BED1B}"/>
              </a:ext>
            </a:extLst>
          </p:cNvPr>
          <p:cNvPicPr>
            <a:picLocks noChangeAspect="1"/>
          </p:cNvPicPr>
          <p:nvPr userDrawn="1"/>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rcRect/>
          <a:stretch/>
        </p:blipFill>
        <p:spPr>
          <a:xfrm>
            <a:off x="8567737" y="198501"/>
            <a:ext cx="401839" cy="443408"/>
          </a:xfrm>
          <a:prstGeom prst="rect">
            <a:avLst/>
          </a:prstGeom>
        </p:spPr>
      </p:pic>
      <p:sp>
        <p:nvSpPr>
          <p:cNvPr id="9" name="Title Placeholder 1"/>
          <p:cNvSpPr>
            <a:spLocks noGrp="1"/>
          </p:cNvSpPr>
          <p:nvPr>
            <p:ph type="title"/>
          </p:nvPr>
        </p:nvSpPr>
        <p:spPr>
          <a:xfrm>
            <a:off x="576263" y="195263"/>
            <a:ext cx="7821950" cy="504825"/>
          </a:xfrm>
          <a:prstGeom prst="rect">
            <a:avLst/>
          </a:prstGeom>
        </p:spPr>
        <p:txBody>
          <a:bodyPr vert="horz" lIns="0" tIns="0" rIns="0" bIns="0" rtlCol="0" anchor="ctr" anchorCtr="0">
            <a:noAutofit/>
          </a:bodyPr>
          <a:lstStyle/>
          <a:p>
            <a:r>
              <a:rPr lang="en-GB" noProof="0"/>
              <a:t>Click to edit Master title style</a:t>
            </a:r>
            <a:endParaRPr lang="en-US" noProof="0"/>
          </a:p>
        </p:txBody>
      </p:sp>
      <p:sp>
        <p:nvSpPr>
          <p:cNvPr id="11" name="Text Placeholder 2"/>
          <p:cNvSpPr>
            <a:spLocks noGrp="1"/>
          </p:cNvSpPr>
          <p:nvPr>
            <p:ph type="body" idx="1"/>
          </p:nvPr>
        </p:nvSpPr>
        <p:spPr>
          <a:xfrm>
            <a:off x="576263" y="835024"/>
            <a:ext cx="7991475" cy="3897313"/>
          </a:xfrm>
          <a:prstGeom prst="rect">
            <a:avLst/>
          </a:prstGeom>
        </p:spPr>
        <p:txBody>
          <a:bodyPr vert="horz" lIns="0" tIns="0" rIns="0" bIns="0" rtlCol="0">
            <a:noAutofit/>
          </a:body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endParaRPr lang="en-US" noProof="0"/>
          </a:p>
        </p:txBody>
      </p:sp>
      <p:sp>
        <p:nvSpPr>
          <p:cNvPr id="2" name="Slide Number Placeholder 1">
            <a:extLst>
              <a:ext uri="{FF2B5EF4-FFF2-40B4-BE49-F238E27FC236}">
                <a16:creationId xmlns:a16="http://schemas.microsoft.com/office/drawing/2014/main" id="{965DEE88-71BA-4950-8D35-00B2B8E793EC}"/>
              </a:ext>
            </a:extLst>
          </p:cNvPr>
          <p:cNvSpPr>
            <a:spLocks noGrp="1"/>
          </p:cNvSpPr>
          <p:nvPr>
            <p:ph type="sldNum" sz="quarter" idx="4"/>
          </p:nvPr>
        </p:nvSpPr>
        <p:spPr>
          <a:xfrm>
            <a:off x="86677" y="4961769"/>
            <a:ext cx="389103" cy="144000"/>
          </a:xfrm>
          <a:prstGeom prst="rect">
            <a:avLst/>
          </a:prstGeom>
        </p:spPr>
        <p:txBody>
          <a:bodyPr vert="horz" lIns="0" tIns="0" rIns="0" bIns="0" rtlCol="0" anchor="t" anchorCtr="0">
            <a:noAutofit/>
          </a:bodyPr>
          <a:lstStyle>
            <a:lvl1pPr algn="ctr">
              <a:defRPr sz="800">
                <a:solidFill>
                  <a:schemeClr val="tx1">
                    <a:tint val="75000"/>
                  </a:schemeClr>
                </a:solidFill>
              </a:defRPr>
            </a:lvl1pPr>
          </a:lstStyle>
          <a:p>
            <a:fld id="{82F89014-7F8D-47C1-8D79-17A715C9D2BB}" type="slidenum">
              <a:rPr lang="en-US" smtClean="0"/>
              <a:pPr/>
              <a:t>‹#›</a:t>
            </a:fld>
            <a:endParaRPr lang="en-US"/>
          </a:p>
        </p:txBody>
      </p:sp>
    </p:spTree>
    <p:extLst>
      <p:ext uri="{BB962C8B-B14F-4D97-AF65-F5344CB8AC3E}">
        <p14:creationId xmlns:p14="http://schemas.microsoft.com/office/powerpoint/2010/main" val="1127558550"/>
      </p:ext>
    </p:extLst>
  </p:cSld>
  <p:clrMap bg1="lt1" tx1="dk1" bg2="lt2" tx2="dk2" accent1="accent1" accent2="accent2" accent3="accent3" accent4="accent4" accent5="accent5" accent6="accent6" hlink="hlink" folHlink="folHlink"/>
  <p:sldLayoutIdLst>
    <p:sldLayoutId id="2147483649" r:id="rId1"/>
    <p:sldLayoutId id="2147483702" r:id="rId2"/>
    <p:sldLayoutId id="2147483803" r:id="rId3"/>
    <p:sldLayoutId id="2147483660" r:id="rId4"/>
    <p:sldLayoutId id="2147483802" r:id="rId5"/>
    <p:sldLayoutId id="2147483804" r:id="rId6"/>
    <p:sldLayoutId id="2147483701" r:id="rId7"/>
    <p:sldLayoutId id="2147483734" r:id="rId8"/>
    <p:sldLayoutId id="2147483650" r:id="rId9"/>
    <p:sldLayoutId id="2147483735" r:id="rId10"/>
    <p:sldLayoutId id="2147483708" r:id="rId11"/>
    <p:sldLayoutId id="2147483662" r:id="rId12"/>
    <p:sldLayoutId id="2147483703" r:id="rId13"/>
    <p:sldLayoutId id="2147483696" r:id="rId14"/>
    <p:sldLayoutId id="2147483663" r:id="rId15"/>
    <p:sldLayoutId id="2147483698" r:id="rId16"/>
    <p:sldLayoutId id="2147483699" r:id="rId17"/>
    <p:sldLayoutId id="2147483737" r:id="rId18"/>
    <p:sldLayoutId id="2147483666" r:id="rId19"/>
    <p:sldLayoutId id="2147483736" r:id="rId20"/>
    <p:sldLayoutId id="2147483738" r:id="rId21"/>
    <p:sldLayoutId id="2147483767" r:id="rId22"/>
    <p:sldLayoutId id="2147483669" r:id="rId23"/>
    <p:sldLayoutId id="2147483665" r:id="rId24"/>
    <p:sldLayoutId id="2147483664" r:id="rId25"/>
    <p:sldLayoutId id="2147483709" r:id="rId26"/>
    <p:sldLayoutId id="2147483670" r:id="rId27"/>
    <p:sldLayoutId id="2147483806" r:id="rId28"/>
    <p:sldLayoutId id="2147483807" r:id="rId29"/>
    <p:sldLayoutId id="2147483817" r:id="rId30"/>
    <p:sldLayoutId id="2147483818" r:id="rId3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685800" rtl="0" eaLnBrk="1" latinLnBrk="0" hangingPunct="1">
        <a:lnSpc>
          <a:spcPct val="100000"/>
        </a:lnSpc>
        <a:spcBef>
          <a:spcPct val="0"/>
        </a:spcBef>
        <a:buNone/>
        <a:defRPr sz="2400" kern="1200">
          <a:solidFill>
            <a:schemeClr val="tx1"/>
          </a:solidFill>
          <a:latin typeface="+mj-lt"/>
          <a:ea typeface="+mj-ea"/>
          <a:cs typeface="+mj-cs"/>
        </a:defRPr>
      </a:lvl1pPr>
    </p:titleStyle>
    <p:bodyStyle>
      <a:lvl1pPr marL="288000" indent="-288000" algn="l" defTabSz="685800" rtl="0" eaLnBrk="1" latinLnBrk="0" hangingPunct="1">
        <a:lnSpc>
          <a:spcPct val="100000"/>
        </a:lnSpc>
        <a:spcBef>
          <a:spcPts val="0"/>
        </a:spcBef>
        <a:spcAft>
          <a:spcPts val="600"/>
        </a:spcAft>
        <a:buClr>
          <a:srgbClr val="FF6C00"/>
        </a:buClr>
        <a:buFont typeface="Arial" panose="020B0604020202020204" pitchFamily="34" charset="0"/>
        <a:buChar char="•"/>
        <a:tabLst>
          <a:tab pos="266700" algn="l"/>
        </a:tabLst>
        <a:defRPr lang="nl-NL" sz="1800" kern="1200" dirty="0" smtClean="0">
          <a:solidFill>
            <a:schemeClr val="tx1"/>
          </a:solidFill>
          <a:latin typeface="+mn-lt"/>
          <a:ea typeface="+mn-ea"/>
          <a:cs typeface="+mn-cs"/>
        </a:defRPr>
      </a:lvl1pPr>
      <a:lvl2pPr marL="468000" indent="-180000" algn="l" defTabSz="685800" rtl="0" eaLnBrk="1" latinLnBrk="0" hangingPunct="1">
        <a:lnSpc>
          <a:spcPct val="100000"/>
        </a:lnSpc>
        <a:spcBef>
          <a:spcPts val="375"/>
        </a:spcBef>
        <a:spcAft>
          <a:spcPts val="600"/>
        </a:spcAft>
        <a:buClr>
          <a:srgbClr val="FF6C00"/>
        </a:buClr>
        <a:buFont typeface="Arial" panose="020B0604020202020204" pitchFamily="34" charset="0"/>
        <a:buChar char="−"/>
        <a:defRPr lang="nl-NL" sz="1600" kern="1200" dirty="0" smtClean="0">
          <a:solidFill>
            <a:schemeClr val="tx1"/>
          </a:solidFill>
          <a:latin typeface="+mn-lt"/>
          <a:ea typeface="+mn-ea"/>
          <a:cs typeface="+mn-cs"/>
        </a:defRPr>
      </a:lvl2pPr>
      <a:lvl3pPr marL="648000" indent="-180000" algn="l" defTabSz="685800" rtl="0" eaLnBrk="1" latinLnBrk="0" hangingPunct="1">
        <a:lnSpc>
          <a:spcPct val="100000"/>
        </a:lnSpc>
        <a:spcBef>
          <a:spcPts val="375"/>
        </a:spcBef>
        <a:spcAft>
          <a:spcPts val="600"/>
        </a:spcAft>
        <a:buClr>
          <a:srgbClr val="FF6C00"/>
        </a:buClr>
        <a:buFont typeface="Courier New" panose="02070309020205020404" pitchFamily="49" charset="0"/>
        <a:buChar char="o"/>
        <a:defRPr lang="nl-NL" sz="1600" kern="1200" dirty="0" smtClean="0">
          <a:solidFill>
            <a:schemeClr val="tx1"/>
          </a:solidFill>
          <a:latin typeface="+mn-lt"/>
          <a:ea typeface="+mn-ea"/>
          <a:cs typeface="+mn-cs"/>
        </a:defRPr>
      </a:lvl3pPr>
      <a:lvl4pPr marL="828000" indent="-180000" algn="l" defTabSz="685800" rtl="0" eaLnBrk="1" latinLnBrk="0" hangingPunct="1">
        <a:lnSpc>
          <a:spcPct val="100000"/>
        </a:lnSpc>
        <a:spcBef>
          <a:spcPts val="375"/>
        </a:spcBef>
        <a:spcAft>
          <a:spcPts val="600"/>
        </a:spcAft>
        <a:buClr>
          <a:srgbClr val="FF6C00"/>
        </a:buClr>
        <a:buFont typeface="Courier New" panose="02070309020205020404" pitchFamily="49" charset="0"/>
        <a:buChar char="o"/>
        <a:defRPr lang="nl-NL" sz="1600" kern="1200" dirty="0" smtClean="0">
          <a:solidFill>
            <a:schemeClr val="tx1"/>
          </a:solidFill>
          <a:latin typeface="+mn-lt"/>
          <a:ea typeface="+mn-ea"/>
          <a:cs typeface="+mn-cs"/>
        </a:defRPr>
      </a:lvl4pPr>
      <a:lvl5pPr marL="1008000" indent="-180000" algn="l" defTabSz="685800" rtl="0" eaLnBrk="1" latinLnBrk="0" hangingPunct="1">
        <a:lnSpc>
          <a:spcPct val="100000"/>
        </a:lnSpc>
        <a:spcBef>
          <a:spcPts val="375"/>
        </a:spcBef>
        <a:spcAft>
          <a:spcPts val="600"/>
        </a:spcAft>
        <a:buClr>
          <a:srgbClr val="FF6C00"/>
        </a:buClr>
        <a:buFont typeface="Courier New" panose="02070309020205020404" pitchFamily="49" charset="0"/>
        <a:buChar char="o"/>
        <a:defRPr lang="de-DE" sz="1600" kern="1200" dirty="0">
          <a:solidFill>
            <a:schemeClr val="tx1"/>
          </a:solidFill>
          <a:latin typeface="+mn-lt"/>
          <a:ea typeface="+mn-ea"/>
          <a:cs typeface="+mn-cs"/>
        </a:defRPr>
      </a:lvl5pPr>
      <a:lvl6pPr marL="1809750" indent="-195263" algn="l" defTabSz="685800" rtl="0" eaLnBrk="1" latinLnBrk="0" hangingPunct="1">
        <a:lnSpc>
          <a:spcPct val="90000"/>
        </a:lnSpc>
        <a:spcBef>
          <a:spcPts val="375"/>
        </a:spcBef>
        <a:buClr>
          <a:srgbClr val="FF6C00"/>
        </a:buClr>
        <a:buFont typeface="Courier New" panose="02070309020205020404" pitchFamily="49" charset="0"/>
        <a:buChar char="o"/>
        <a:defRPr sz="1350" kern="1200">
          <a:solidFill>
            <a:schemeClr val="tx1"/>
          </a:solidFill>
          <a:latin typeface="+mn-lt"/>
          <a:ea typeface="+mn-ea"/>
          <a:cs typeface="+mn-cs"/>
        </a:defRPr>
      </a:lvl6pPr>
      <a:lvl7pPr marL="2062163" indent="-176213" algn="l" defTabSz="685800" rtl="0" eaLnBrk="1" latinLnBrk="0" hangingPunct="1">
        <a:lnSpc>
          <a:spcPct val="90000"/>
        </a:lnSpc>
        <a:spcBef>
          <a:spcPts val="375"/>
        </a:spcBef>
        <a:buClr>
          <a:srgbClr val="FF6C00"/>
        </a:buClr>
        <a:buFont typeface="Courier New" panose="02070309020205020404" pitchFamily="49" charset="0"/>
        <a:buChar char="o"/>
        <a:defRPr sz="1350" kern="1200">
          <a:solidFill>
            <a:schemeClr val="tx1"/>
          </a:solidFill>
          <a:latin typeface="+mn-lt"/>
          <a:ea typeface="+mn-ea"/>
          <a:cs typeface="+mn-cs"/>
        </a:defRPr>
      </a:lvl7pPr>
      <a:lvl8pPr marL="2333625" indent="-182563" algn="l" defTabSz="685800" rtl="0" eaLnBrk="1" latinLnBrk="0" hangingPunct="1">
        <a:lnSpc>
          <a:spcPct val="90000"/>
        </a:lnSpc>
        <a:spcBef>
          <a:spcPts val="375"/>
        </a:spcBef>
        <a:buClr>
          <a:srgbClr val="FF6C00"/>
        </a:buClr>
        <a:buFont typeface="Courier New" panose="02070309020205020404" pitchFamily="49" charset="0"/>
        <a:buChar char="o"/>
        <a:defRPr sz="1350" kern="1200">
          <a:solidFill>
            <a:schemeClr val="tx1"/>
          </a:solidFill>
          <a:latin typeface="+mn-lt"/>
          <a:ea typeface="+mn-ea"/>
          <a:cs typeface="+mn-cs"/>
        </a:defRPr>
      </a:lvl8pPr>
      <a:lvl9pPr marL="2598738" indent="-177800" algn="l" defTabSz="685800" rtl="0" eaLnBrk="1" latinLnBrk="0" hangingPunct="1">
        <a:lnSpc>
          <a:spcPct val="90000"/>
        </a:lnSpc>
        <a:spcBef>
          <a:spcPts val="375"/>
        </a:spcBef>
        <a:buClr>
          <a:srgbClr val="FF6C00"/>
        </a:buClr>
        <a:buFont typeface="Courier New" panose="02070309020205020404" pitchFamily="49" charset="0"/>
        <a:buChar char="o"/>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63">
          <p15:clr>
            <a:srgbClr val="F26B43"/>
          </p15:clr>
        </p15:guide>
        <p15:guide id="2" pos="2880">
          <p15:clr>
            <a:srgbClr val="F26B43"/>
          </p15:clr>
        </p15:guide>
        <p15:guide id="3" pos="2699">
          <p15:clr>
            <a:srgbClr val="F26B43"/>
          </p15:clr>
        </p15:guide>
        <p15:guide id="4" pos="3061">
          <p15:clr>
            <a:srgbClr val="F26B43"/>
          </p15:clr>
        </p15:guide>
        <p15:guide id="5" pos="5397">
          <p15:clr>
            <a:srgbClr val="F26B43"/>
          </p15:clr>
        </p15:guide>
        <p15:guide id="6" orient="horz" pos="526" userDrawn="1">
          <p15:clr>
            <a:srgbClr val="F26B43"/>
          </p15:clr>
        </p15:guide>
        <p15:guide id="9" orient="horz" pos="441" userDrawn="1">
          <p15:clr>
            <a:srgbClr val="F26B43"/>
          </p15:clr>
        </p15:guide>
        <p15:guide id="10" orient="horz" pos="123" userDrawn="1">
          <p15:clr>
            <a:srgbClr val="F26B43"/>
          </p15:clr>
        </p15:guide>
        <p15:guide id="11" orient="horz" pos="3003" userDrawn="1">
          <p15:clr>
            <a:srgbClr val="547EBF"/>
          </p15:clr>
        </p15:guide>
        <p15:guide id="12" pos="5647" userDrawn="1">
          <p15:clr>
            <a:srgbClr val="547EBF"/>
          </p15:clr>
        </p15:guide>
        <p15:guide id="13" orient="horz" pos="3185" userDrawn="1">
          <p15:clr>
            <a:srgbClr val="9FCC3B"/>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576263" y="4961769"/>
            <a:ext cx="2059200" cy="144000"/>
          </a:xfrm>
          <a:prstGeom prst="rect">
            <a:avLst/>
          </a:prstGeom>
        </p:spPr>
        <p:txBody>
          <a:bodyPr vert="horz" lIns="0" tIns="0" rIns="0" bIns="0" rtlCol="0" anchor="t" anchorCtr="0">
            <a:noAutofit/>
          </a:bodyPr>
          <a:lstStyle>
            <a:lvl1pPr algn="l">
              <a:defRPr sz="8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3028950" y="4961769"/>
            <a:ext cx="3086100" cy="144000"/>
          </a:xfrm>
          <a:prstGeom prst="rect">
            <a:avLst/>
          </a:prstGeom>
        </p:spPr>
        <p:txBody>
          <a:bodyPr vert="horz" lIns="0" tIns="0" rIns="0" bIns="0" rtlCol="0" anchor="t" anchorCtr="0">
            <a:noAutofit/>
          </a:bodyPr>
          <a:lstStyle>
            <a:lvl1pPr algn="ctr">
              <a:defRPr sz="800">
                <a:solidFill>
                  <a:schemeClr val="tx1">
                    <a:tint val="75000"/>
                  </a:schemeClr>
                </a:solidFill>
              </a:defRPr>
            </a:lvl1pPr>
          </a:lstStyle>
          <a:p>
            <a:endParaRPr lang="en-US"/>
          </a:p>
        </p:txBody>
      </p:sp>
      <p:sp>
        <p:nvSpPr>
          <p:cNvPr id="9" name="Title Placeholder 1"/>
          <p:cNvSpPr>
            <a:spLocks noGrp="1"/>
          </p:cNvSpPr>
          <p:nvPr>
            <p:ph type="title"/>
          </p:nvPr>
        </p:nvSpPr>
        <p:spPr>
          <a:xfrm>
            <a:off x="576263" y="195263"/>
            <a:ext cx="7821950" cy="504825"/>
          </a:xfrm>
          <a:prstGeom prst="rect">
            <a:avLst/>
          </a:prstGeom>
        </p:spPr>
        <p:txBody>
          <a:bodyPr vert="horz" lIns="0" tIns="0" rIns="0" bIns="0" rtlCol="0" anchor="ctr" anchorCtr="0">
            <a:noAutofit/>
          </a:bodyPr>
          <a:lstStyle/>
          <a:p>
            <a:r>
              <a:rPr lang="en-US" noProof="0"/>
              <a:t>Click to edit Master title style</a:t>
            </a:r>
          </a:p>
        </p:txBody>
      </p:sp>
      <p:sp>
        <p:nvSpPr>
          <p:cNvPr id="11" name="Text Placeholder 2"/>
          <p:cNvSpPr>
            <a:spLocks noGrp="1"/>
          </p:cNvSpPr>
          <p:nvPr>
            <p:ph type="body" idx="1"/>
          </p:nvPr>
        </p:nvSpPr>
        <p:spPr>
          <a:xfrm>
            <a:off x="576263" y="835024"/>
            <a:ext cx="7991475" cy="3897313"/>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 name="Slide Number Placeholder 1">
            <a:extLst>
              <a:ext uri="{FF2B5EF4-FFF2-40B4-BE49-F238E27FC236}">
                <a16:creationId xmlns:a16="http://schemas.microsoft.com/office/drawing/2014/main" id="{965DEE88-71BA-4950-8D35-00B2B8E793EC}"/>
              </a:ext>
            </a:extLst>
          </p:cNvPr>
          <p:cNvSpPr>
            <a:spLocks noGrp="1"/>
          </p:cNvSpPr>
          <p:nvPr>
            <p:ph type="sldNum" sz="quarter" idx="4"/>
          </p:nvPr>
        </p:nvSpPr>
        <p:spPr>
          <a:xfrm>
            <a:off x="86677" y="4961769"/>
            <a:ext cx="389103" cy="144000"/>
          </a:xfrm>
          <a:prstGeom prst="rect">
            <a:avLst/>
          </a:prstGeom>
        </p:spPr>
        <p:txBody>
          <a:bodyPr vert="horz" lIns="0" tIns="0" rIns="0" bIns="0" rtlCol="0" anchor="t" anchorCtr="0">
            <a:noAutofit/>
          </a:bodyPr>
          <a:lstStyle>
            <a:lvl1pPr algn="ctr">
              <a:defRPr sz="800">
                <a:solidFill>
                  <a:schemeClr val="tx1">
                    <a:tint val="75000"/>
                  </a:schemeClr>
                </a:solidFill>
              </a:defRPr>
            </a:lvl1pPr>
          </a:lstStyle>
          <a:p>
            <a:fld id="{82F89014-7F8D-47C1-8D79-17A715C9D2BB}" type="slidenum">
              <a:rPr lang="en-US" smtClean="0"/>
              <a:pPr/>
              <a:t>‹#›</a:t>
            </a:fld>
            <a:endParaRPr lang="en-US"/>
          </a:p>
        </p:txBody>
      </p:sp>
      <p:pic>
        <p:nvPicPr>
          <p:cNvPr id="10" name="Picture 7">
            <a:extLst>
              <a:ext uri="{FF2B5EF4-FFF2-40B4-BE49-F238E27FC236}">
                <a16:creationId xmlns:a16="http://schemas.microsoft.com/office/drawing/2014/main" id="{8D5161C8-EE77-4377-B6B1-7E9C29CB9F0D}"/>
              </a:ext>
            </a:extLst>
          </p:cNvPr>
          <p:cNvPicPr>
            <a:picLocks noChangeAspect="1"/>
          </p:cNvPicPr>
          <p:nvPr userDrawn="1"/>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rcRect/>
          <a:stretch/>
        </p:blipFill>
        <p:spPr>
          <a:xfrm>
            <a:off x="8567737" y="198501"/>
            <a:ext cx="401839" cy="443408"/>
          </a:xfrm>
          <a:prstGeom prst="rect">
            <a:avLst/>
          </a:prstGeom>
        </p:spPr>
      </p:pic>
    </p:spTree>
    <p:extLst>
      <p:ext uri="{BB962C8B-B14F-4D97-AF65-F5344CB8AC3E}">
        <p14:creationId xmlns:p14="http://schemas.microsoft.com/office/powerpoint/2010/main" val="2310582144"/>
      </p:ext>
    </p:extLst>
  </p:cSld>
  <p:clrMap bg1="lt1" tx1="dk1" bg2="lt2" tx2="dk2" accent1="accent1" accent2="accent2" accent3="accent3" accent4="accent4" accent5="accent5" accent6="accent6" hlink="hlink" folHlink="folHlink"/>
  <p:sldLayoutIdLst>
    <p:sldLayoutId id="2147483789" r:id="rId1"/>
    <p:sldLayoutId id="2147483788" r:id="rId2"/>
    <p:sldLayoutId id="2147483792" r:id="rId3"/>
    <p:sldLayoutId id="2147483790" r:id="rId4"/>
    <p:sldLayoutId id="2147483791" r:id="rId5"/>
    <p:sldLayoutId id="2147483808" r:id="rId6"/>
    <p:sldLayoutId id="2147483809" r:id="rId7"/>
    <p:sldLayoutId id="2147483810" r:id="rId8"/>
    <p:sldLayoutId id="2147483811" r:id="rId9"/>
    <p:sldLayoutId id="2147483812" r:id="rId10"/>
    <p:sldLayoutId id="2147483815" r:id="rId11"/>
    <p:sldLayoutId id="2147483819" r:id="rId12"/>
    <p:sldLayoutId id="2147483820" r:id="rId13"/>
    <p:sldLayoutId id="2147483907" r:id="rId14"/>
    <p:sldLayoutId id="2147483909" r:id="rId15"/>
    <p:sldLayoutId id="2147483912" r:id="rId16"/>
    <p:sldLayoutId id="2147483913" r:id="rId17"/>
    <p:sldLayoutId id="2147483914" r:id="rId1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685800" rtl="0" eaLnBrk="1" latinLnBrk="0" hangingPunct="1">
        <a:lnSpc>
          <a:spcPct val="100000"/>
        </a:lnSpc>
        <a:spcBef>
          <a:spcPct val="0"/>
        </a:spcBef>
        <a:buNone/>
        <a:defRPr sz="2400" kern="1200">
          <a:solidFill>
            <a:schemeClr val="tx1"/>
          </a:solidFill>
          <a:latin typeface="+mj-lt"/>
          <a:ea typeface="+mj-ea"/>
          <a:cs typeface="+mj-cs"/>
        </a:defRPr>
      </a:lvl1pPr>
    </p:titleStyle>
    <p:bodyStyle>
      <a:lvl1pPr marL="288000" indent="-288000" algn="l" defTabSz="685800" rtl="0" eaLnBrk="1" latinLnBrk="0" hangingPunct="1">
        <a:lnSpc>
          <a:spcPct val="100000"/>
        </a:lnSpc>
        <a:spcBef>
          <a:spcPts val="0"/>
        </a:spcBef>
        <a:spcAft>
          <a:spcPts val="600"/>
        </a:spcAft>
        <a:buClr>
          <a:srgbClr val="FF6C00"/>
        </a:buClr>
        <a:buFont typeface="Arial" panose="020B0604020202020204" pitchFamily="34" charset="0"/>
        <a:buChar char="•"/>
        <a:tabLst>
          <a:tab pos="266700" algn="l"/>
        </a:tabLst>
        <a:defRPr lang="nl-NL" sz="1800" kern="1200" dirty="0" smtClean="0">
          <a:solidFill>
            <a:schemeClr val="tx1"/>
          </a:solidFill>
          <a:latin typeface="+mn-lt"/>
          <a:ea typeface="+mn-ea"/>
          <a:cs typeface="+mn-cs"/>
        </a:defRPr>
      </a:lvl1pPr>
      <a:lvl2pPr marL="468000" indent="-180000" algn="l" defTabSz="685800" rtl="0" eaLnBrk="1" latinLnBrk="0" hangingPunct="1">
        <a:lnSpc>
          <a:spcPct val="100000"/>
        </a:lnSpc>
        <a:spcBef>
          <a:spcPts val="375"/>
        </a:spcBef>
        <a:spcAft>
          <a:spcPts val="600"/>
        </a:spcAft>
        <a:buClr>
          <a:srgbClr val="FF6C00"/>
        </a:buClr>
        <a:buFont typeface="Arial" panose="020B0604020202020204" pitchFamily="34" charset="0"/>
        <a:buChar char="−"/>
        <a:defRPr lang="nl-NL" sz="1600" kern="1200" dirty="0" smtClean="0">
          <a:solidFill>
            <a:schemeClr val="tx1"/>
          </a:solidFill>
          <a:latin typeface="+mn-lt"/>
          <a:ea typeface="+mn-ea"/>
          <a:cs typeface="+mn-cs"/>
        </a:defRPr>
      </a:lvl2pPr>
      <a:lvl3pPr marL="648000" indent="-180000" algn="l" defTabSz="685800" rtl="0" eaLnBrk="1" latinLnBrk="0" hangingPunct="1">
        <a:lnSpc>
          <a:spcPct val="100000"/>
        </a:lnSpc>
        <a:spcBef>
          <a:spcPts val="375"/>
        </a:spcBef>
        <a:spcAft>
          <a:spcPts val="600"/>
        </a:spcAft>
        <a:buClr>
          <a:srgbClr val="FF6C00"/>
        </a:buClr>
        <a:buFont typeface="Courier New" panose="02070309020205020404" pitchFamily="49" charset="0"/>
        <a:buChar char="o"/>
        <a:defRPr lang="nl-NL" sz="1600" kern="1200" dirty="0" smtClean="0">
          <a:solidFill>
            <a:schemeClr val="tx1"/>
          </a:solidFill>
          <a:latin typeface="+mn-lt"/>
          <a:ea typeface="+mn-ea"/>
          <a:cs typeface="+mn-cs"/>
        </a:defRPr>
      </a:lvl3pPr>
      <a:lvl4pPr marL="828000" indent="-180000" algn="l" defTabSz="685800" rtl="0" eaLnBrk="1" latinLnBrk="0" hangingPunct="1">
        <a:lnSpc>
          <a:spcPct val="100000"/>
        </a:lnSpc>
        <a:spcBef>
          <a:spcPts val="375"/>
        </a:spcBef>
        <a:spcAft>
          <a:spcPts val="600"/>
        </a:spcAft>
        <a:buClr>
          <a:srgbClr val="FF6C00"/>
        </a:buClr>
        <a:buFont typeface="Courier New" panose="02070309020205020404" pitchFamily="49" charset="0"/>
        <a:buChar char="o"/>
        <a:defRPr lang="nl-NL" sz="1600" kern="1200" dirty="0" smtClean="0">
          <a:solidFill>
            <a:schemeClr val="tx1"/>
          </a:solidFill>
          <a:latin typeface="+mn-lt"/>
          <a:ea typeface="+mn-ea"/>
          <a:cs typeface="+mn-cs"/>
        </a:defRPr>
      </a:lvl4pPr>
      <a:lvl5pPr marL="1008000" indent="-180000" algn="l" defTabSz="685800" rtl="0" eaLnBrk="1" latinLnBrk="0" hangingPunct="1">
        <a:lnSpc>
          <a:spcPct val="100000"/>
        </a:lnSpc>
        <a:spcBef>
          <a:spcPts val="375"/>
        </a:spcBef>
        <a:spcAft>
          <a:spcPts val="600"/>
        </a:spcAft>
        <a:buClr>
          <a:srgbClr val="FF6C00"/>
        </a:buClr>
        <a:buFont typeface="Courier New" panose="02070309020205020404" pitchFamily="49" charset="0"/>
        <a:buChar char="o"/>
        <a:defRPr lang="de-DE" sz="1600" kern="1200" dirty="0">
          <a:solidFill>
            <a:schemeClr val="tx1"/>
          </a:solidFill>
          <a:latin typeface="+mn-lt"/>
          <a:ea typeface="+mn-ea"/>
          <a:cs typeface="+mn-cs"/>
        </a:defRPr>
      </a:lvl5pPr>
      <a:lvl6pPr marL="1809750" indent="-195263" algn="l" defTabSz="685800" rtl="0" eaLnBrk="1" latinLnBrk="0" hangingPunct="1">
        <a:lnSpc>
          <a:spcPct val="90000"/>
        </a:lnSpc>
        <a:spcBef>
          <a:spcPts val="375"/>
        </a:spcBef>
        <a:buClr>
          <a:srgbClr val="FF6C00"/>
        </a:buClr>
        <a:buFont typeface="Courier New" panose="02070309020205020404" pitchFamily="49" charset="0"/>
        <a:buChar char="o"/>
        <a:defRPr sz="1350" kern="1200">
          <a:solidFill>
            <a:schemeClr val="tx1"/>
          </a:solidFill>
          <a:latin typeface="+mn-lt"/>
          <a:ea typeface="+mn-ea"/>
          <a:cs typeface="+mn-cs"/>
        </a:defRPr>
      </a:lvl6pPr>
      <a:lvl7pPr marL="2062163" indent="-176213" algn="l" defTabSz="685800" rtl="0" eaLnBrk="1" latinLnBrk="0" hangingPunct="1">
        <a:lnSpc>
          <a:spcPct val="90000"/>
        </a:lnSpc>
        <a:spcBef>
          <a:spcPts val="375"/>
        </a:spcBef>
        <a:buClr>
          <a:srgbClr val="FF6C00"/>
        </a:buClr>
        <a:buFont typeface="Courier New" panose="02070309020205020404" pitchFamily="49" charset="0"/>
        <a:buChar char="o"/>
        <a:defRPr sz="1350" kern="1200">
          <a:solidFill>
            <a:schemeClr val="tx1"/>
          </a:solidFill>
          <a:latin typeface="+mn-lt"/>
          <a:ea typeface="+mn-ea"/>
          <a:cs typeface="+mn-cs"/>
        </a:defRPr>
      </a:lvl7pPr>
      <a:lvl8pPr marL="2333625" indent="-182563" algn="l" defTabSz="685800" rtl="0" eaLnBrk="1" latinLnBrk="0" hangingPunct="1">
        <a:lnSpc>
          <a:spcPct val="90000"/>
        </a:lnSpc>
        <a:spcBef>
          <a:spcPts val="375"/>
        </a:spcBef>
        <a:buClr>
          <a:srgbClr val="FF6C00"/>
        </a:buClr>
        <a:buFont typeface="Courier New" panose="02070309020205020404" pitchFamily="49" charset="0"/>
        <a:buChar char="o"/>
        <a:defRPr sz="1350" kern="1200">
          <a:solidFill>
            <a:schemeClr val="tx1"/>
          </a:solidFill>
          <a:latin typeface="+mn-lt"/>
          <a:ea typeface="+mn-ea"/>
          <a:cs typeface="+mn-cs"/>
        </a:defRPr>
      </a:lvl8pPr>
      <a:lvl9pPr marL="2598738" indent="-177800" algn="l" defTabSz="685800" rtl="0" eaLnBrk="1" latinLnBrk="0" hangingPunct="1">
        <a:lnSpc>
          <a:spcPct val="90000"/>
        </a:lnSpc>
        <a:spcBef>
          <a:spcPts val="375"/>
        </a:spcBef>
        <a:buClr>
          <a:srgbClr val="FF6C00"/>
        </a:buClr>
        <a:buFont typeface="Courier New" panose="02070309020205020404" pitchFamily="49" charset="0"/>
        <a:buChar char="o"/>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63">
          <p15:clr>
            <a:srgbClr val="F26B43"/>
          </p15:clr>
        </p15:guide>
        <p15:guide id="2" pos="2880">
          <p15:clr>
            <a:srgbClr val="F26B43"/>
          </p15:clr>
        </p15:guide>
        <p15:guide id="3" pos="2699">
          <p15:clr>
            <a:srgbClr val="F26B43"/>
          </p15:clr>
        </p15:guide>
        <p15:guide id="4" pos="3061">
          <p15:clr>
            <a:srgbClr val="F26B43"/>
          </p15:clr>
        </p15:guide>
        <p15:guide id="5" pos="5397">
          <p15:clr>
            <a:srgbClr val="F26B43"/>
          </p15:clr>
        </p15:guide>
        <p15:guide id="6" orient="horz" pos="526" userDrawn="1">
          <p15:clr>
            <a:srgbClr val="F26B43"/>
          </p15:clr>
        </p15:guide>
        <p15:guide id="9" orient="horz" pos="441" userDrawn="1">
          <p15:clr>
            <a:srgbClr val="F26B43"/>
          </p15:clr>
        </p15:guide>
        <p15:guide id="10" orient="horz" pos="123" userDrawn="1">
          <p15:clr>
            <a:srgbClr val="F26B43"/>
          </p15:clr>
        </p15:guide>
        <p15:guide id="11" orient="horz" pos="3003" userDrawn="1">
          <p15:clr>
            <a:srgbClr val="547EBF"/>
          </p15:clr>
        </p15:guide>
        <p15:guide id="12" pos="5647" userDrawn="1">
          <p15:clr>
            <a:srgbClr val="547EBF"/>
          </p15:clr>
        </p15:guide>
        <p15:guide id="13" orient="horz" pos="3185" userDrawn="1">
          <p15:clr>
            <a:srgbClr val="9FCC3B"/>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2E2E2E"/>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576263" y="4961769"/>
            <a:ext cx="2059200" cy="144000"/>
          </a:xfrm>
          <a:prstGeom prst="rect">
            <a:avLst/>
          </a:prstGeom>
        </p:spPr>
        <p:txBody>
          <a:bodyPr vert="horz" lIns="0" tIns="0" rIns="0" bIns="0" rtlCol="0" anchor="t" anchorCtr="0">
            <a:noAutofit/>
          </a:bodyPr>
          <a:lstStyle>
            <a:lvl1pPr algn="l">
              <a:defRPr sz="800">
                <a:solidFill>
                  <a:schemeClr val="bg1"/>
                </a:solidFill>
              </a:defRPr>
            </a:lvl1pPr>
          </a:lstStyle>
          <a:p>
            <a:endParaRPr lang="en-US"/>
          </a:p>
        </p:txBody>
      </p:sp>
      <p:sp>
        <p:nvSpPr>
          <p:cNvPr id="5" name="Footer Placeholder 4"/>
          <p:cNvSpPr>
            <a:spLocks noGrp="1"/>
          </p:cNvSpPr>
          <p:nvPr>
            <p:ph type="ftr" sz="quarter" idx="3"/>
          </p:nvPr>
        </p:nvSpPr>
        <p:spPr>
          <a:xfrm>
            <a:off x="3028950" y="4961769"/>
            <a:ext cx="3086100" cy="144000"/>
          </a:xfrm>
          <a:prstGeom prst="rect">
            <a:avLst/>
          </a:prstGeom>
        </p:spPr>
        <p:txBody>
          <a:bodyPr vert="horz" lIns="0" tIns="0" rIns="0" bIns="0" rtlCol="0" anchor="t" anchorCtr="0">
            <a:noAutofit/>
          </a:bodyPr>
          <a:lstStyle>
            <a:lvl1pPr algn="ctr">
              <a:defRPr sz="800">
                <a:solidFill>
                  <a:schemeClr val="bg1"/>
                </a:solidFill>
              </a:defRPr>
            </a:lvl1pPr>
          </a:lstStyle>
          <a:p>
            <a:endParaRPr lang="en-US"/>
          </a:p>
        </p:txBody>
      </p:sp>
      <p:sp>
        <p:nvSpPr>
          <p:cNvPr id="9" name="Title Placeholder 1"/>
          <p:cNvSpPr>
            <a:spLocks noGrp="1"/>
          </p:cNvSpPr>
          <p:nvPr>
            <p:ph type="title"/>
          </p:nvPr>
        </p:nvSpPr>
        <p:spPr>
          <a:xfrm>
            <a:off x="576263" y="195263"/>
            <a:ext cx="7821950" cy="504825"/>
          </a:xfrm>
          <a:prstGeom prst="rect">
            <a:avLst/>
          </a:prstGeom>
        </p:spPr>
        <p:txBody>
          <a:bodyPr vert="horz" lIns="0" tIns="0" rIns="0" bIns="0" rtlCol="0" anchor="ctr" anchorCtr="0">
            <a:noAutofit/>
          </a:bodyPr>
          <a:lstStyle/>
          <a:p>
            <a:r>
              <a:rPr lang="en-US" noProof="0"/>
              <a:t>Click to edit Master title style</a:t>
            </a:r>
          </a:p>
        </p:txBody>
      </p:sp>
      <p:sp>
        <p:nvSpPr>
          <p:cNvPr id="11" name="Text Placeholder 2"/>
          <p:cNvSpPr>
            <a:spLocks noGrp="1"/>
          </p:cNvSpPr>
          <p:nvPr>
            <p:ph type="body" idx="1"/>
          </p:nvPr>
        </p:nvSpPr>
        <p:spPr>
          <a:xfrm>
            <a:off x="576263" y="835024"/>
            <a:ext cx="7991475" cy="3897313"/>
          </a:xfrm>
          <a:prstGeom prst="rect">
            <a:avLst/>
          </a:prstGeom>
          <a:noFill/>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 name="Slide Number Placeholder 1">
            <a:extLst>
              <a:ext uri="{FF2B5EF4-FFF2-40B4-BE49-F238E27FC236}">
                <a16:creationId xmlns:a16="http://schemas.microsoft.com/office/drawing/2014/main" id="{965DEE88-71BA-4950-8D35-00B2B8E793EC}"/>
              </a:ext>
            </a:extLst>
          </p:cNvPr>
          <p:cNvSpPr>
            <a:spLocks noGrp="1"/>
          </p:cNvSpPr>
          <p:nvPr>
            <p:ph type="sldNum" sz="quarter" idx="4"/>
          </p:nvPr>
        </p:nvSpPr>
        <p:spPr>
          <a:xfrm>
            <a:off x="86677" y="4961769"/>
            <a:ext cx="389103" cy="144000"/>
          </a:xfrm>
          <a:prstGeom prst="rect">
            <a:avLst/>
          </a:prstGeom>
        </p:spPr>
        <p:txBody>
          <a:bodyPr vert="horz" lIns="0" tIns="0" rIns="0" bIns="0" rtlCol="0" anchor="t" anchorCtr="0">
            <a:noAutofit/>
          </a:bodyPr>
          <a:lstStyle>
            <a:lvl1pPr algn="ctr">
              <a:defRPr sz="800">
                <a:solidFill>
                  <a:schemeClr val="bg1"/>
                </a:solidFill>
              </a:defRPr>
            </a:lvl1pPr>
          </a:lstStyle>
          <a:p>
            <a:fld id="{82F89014-7F8D-47C1-8D79-17A715C9D2BB}" type="slidenum">
              <a:rPr lang="en-US" smtClean="0"/>
              <a:pPr/>
              <a:t>‹#›</a:t>
            </a:fld>
            <a:endParaRPr lang="en-US"/>
          </a:p>
        </p:txBody>
      </p:sp>
      <p:pic>
        <p:nvPicPr>
          <p:cNvPr id="8" name="Picture 7">
            <a:extLst>
              <a:ext uri="{FF2B5EF4-FFF2-40B4-BE49-F238E27FC236}">
                <a16:creationId xmlns:a16="http://schemas.microsoft.com/office/drawing/2014/main" id="{BD2B5B76-D48B-486B-B148-17C02F22EB4C}"/>
              </a:ext>
            </a:extLst>
          </p:cNvPr>
          <p:cNvPicPr>
            <a:picLocks noChangeAspect="1"/>
          </p:cNvPicPr>
          <p:nvPr userDrawn="1"/>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rcRect/>
          <a:stretch/>
        </p:blipFill>
        <p:spPr>
          <a:xfrm>
            <a:off x="8570538" y="198501"/>
            <a:ext cx="396236" cy="443408"/>
          </a:xfrm>
          <a:prstGeom prst="rect">
            <a:avLst/>
          </a:prstGeom>
        </p:spPr>
      </p:pic>
    </p:spTree>
    <p:extLst>
      <p:ext uri="{BB962C8B-B14F-4D97-AF65-F5344CB8AC3E}">
        <p14:creationId xmlns:p14="http://schemas.microsoft.com/office/powerpoint/2010/main" val="127254452"/>
      </p:ext>
    </p:extLst>
  </p:cSld>
  <p:clrMap bg1="lt1" tx1="dk1" bg2="lt2" tx2="dk2" accent1="accent1" accent2="accent2" accent3="accent3" accent4="accent4" accent5="accent5" accent6="accent6" hlink="hlink" folHlink="folHlink"/>
  <p:sldLayoutIdLst>
    <p:sldLayoutId id="2147483743" r:id="rId1"/>
    <p:sldLayoutId id="2147483744" r:id="rId2"/>
    <p:sldLayoutId id="2147483745" r:id="rId3"/>
    <p:sldLayoutId id="2147483746" r:id="rId4"/>
    <p:sldLayoutId id="2147483747" r:id="rId5"/>
    <p:sldLayoutId id="2147483748" r:id="rId6"/>
    <p:sldLayoutId id="2147483749" r:id="rId7"/>
    <p:sldLayoutId id="2147483750" r:id="rId8"/>
    <p:sldLayoutId id="2147483751" r:id="rId9"/>
    <p:sldLayoutId id="2147483752" r:id="rId10"/>
    <p:sldLayoutId id="2147483753" r:id="rId11"/>
    <p:sldLayoutId id="2147483754" r:id="rId12"/>
    <p:sldLayoutId id="2147483755" r:id="rId13"/>
    <p:sldLayoutId id="2147483756" r:id="rId14"/>
    <p:sldLayoutId id="2147483757" r:id="rId15"/>
    <p:sldLayoutId id="2147483801" r:id="rId16"/>
    <p:sldLayoutId id="2147483762" r:id="rId17"/>
    <p:sldLayoutId id="2147483763" r:id="rId18"/>
    <p:sldLayoutId id="2147483764" r:id="rId19"/>
    <p:sldLayoutId id="2147483765" r:id="rId20"/>
    <p:sldLayoutId id="2147483766" r:id="rId21"/>
    <p:sldLayoutId id="2147483805" r:id="rId2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685800" rtl="0" eaLnBrk="1" latinLnBrk="0" hangingPunct="1">
        <a:lnSpc>
          <a:spcPct val="100000"/>
        </a:lnSpc>
        <a:spcBef>
          <a:spcPct val="0"/>
        </a:spcBef>
        <a:buNone/>
        <a:defRPr sz="2400" kern="1200">
          <a:solidFill>
            <a:schemeClr val="bg1"/>
          </a:solidFill>
          <a:latin typeface="+mj-lt"/>
          <a:ea typeface="+mj-ea"/>
          <a:cs typeface="+mj-cs"/>
        </a:defRPr>
      </a:lvl1pPr>
    </p:titleStyle>
    <p:bodyStyle>
      <a:lvl1pPr marL="288000" indent="-288000" algn="l" defTabSz="685800" rtl="0" eaLnBrk="1" latinLnBrk="0" hangingPunct="1">
        <a:lnSpc>
          <a:spcPct val="100000"/>
        </a:lnSpc>
        <a:spcBef>
          <a:spcPts val="0"/>
        </a:spcBef>
        <a:spcAft>
          <a:spcPts val="600"/>
        </a:spcAft>
        <a:buClr>
          <a:srgbClr val="FF6C00"/>
        </a:buClr>
        <a:buFont typeface="Arial" panose="020B0604020202020204" pitchFamily="34" charset="0"/>
        <a:buChar char="•"/>
        <a:tabLst>
          <a:tab pos="266700" algn="l"/>
        </a:tabLst>
        <a:defRPr lang="nl-NL" sz="1800" kern="1200" dirty="0" smtClean="0">
          <a:solidFill>
            <a:schemeClr val="bg1"/>
          </a:solidFill>
          <a:latin typeface="+mn-lt"/>
          <a:ea typeface="+mn-ea"/>
          <a:cs typeface="+mn-cs"/>
        </a:defRPr>
      </a:lvl1pPr>
      <a:lvl2pPr marL="468000" indent="-180000" algn="l" defTabSz="685800" rtl="0" eaLnBrk="1" latinLnBrk="0" hangingPunct="1">
        <a:lnSpc>
          <a:spcPct val="100000"/>
        </a:lnSpc>
        <a:spcBef>
          <a:spcPts val="375"/>
        </a:spcBef>
        <a:spcAft>
          <a:spcPts val="600"/>
        </a:spcAft>
        <a:buClr>
          <a:srgbClr val="FF6C00"/>
        </a:buClr>
        <a:buFont typeface="Arial" panose="020B0604020202020204" pitchFamily="34" charset="0"/>
        <a:buChar char="−"/>
        <a:defRPr lang="nl-NL" sz="1600" kern="1200" dirty="0" smtClean="0">
          <a:solidFill>
            <a:schemeClr val="bg1"/>
          </a:solidFill>
          <a:latin typeface="+mn-lt"/>
          <a:ea typeface="+mn-ea"/>
          <a:cs typeface="+mn-cs"/>
        </a:defRPr>
      </a:lvl2pPr>
      <a:lvl3pPr marL="648000" indent="-180000" algn="l" defTabSz="685800" rtl="0" eaLnBrk="1" latinLnBrk="0" hangingPunct="1">
        <a:lnSpc>
          <a:spcPct val="100000"/>
        </a:lnSpc>
        <a:spcBef>
          <a:spcPts val="375"/>
        </a:spcBef>
        <a:spcAft>
          <a:spcPts val="600"/>
        </a:spcAft>
        <a:buClr>
          <a:srgbClr val="FF6C00"/>
        </a:buClr>
        <a:buFont typeface="Courier New" panose="02070309020205020404" pitchFamily="49" charset="0"/>
        <a:buChar char="o"/>
        <a:defRPr lang="nl-NL" sz="1600" kern="1200" dirty="0" smtClean="0">
          <a:solidFill>
            <a:schemeClr val="bg1"/>
          </a:solidFill>
          <a:latin typeface="+mn-lt"/>
          <a:ea typeface="+mn-ea"/>
          <a:cs typeface="+mn-cs"/>
        </a:defRPr>
      </a:lvl3pPr>
      <a:lvl4pPr marL="828000" indent="-180000" algn="l" defTabSz="685800" rtl="0" eaLnBrk="1" latinLnBrk="0" hangingPunct="1">
        <a:lnSpc>
          <a:spcPct val="100000"/>
        </a:lnSpc>
        <a:spcBef>
          <a:spcPts val="375"/>
        </a:spcBef>
        <a:spcAft>
          <a:spcPts val="600"/>
        </a:spcAft>
        <a:buClr>
          <a:srgbClr val="FF6C00"/>
        </a:buClr>
        <a:buFont typeface="Courier New" panose="02070309020205020404" pitchFamily="49" charset="0"/>
        <a:buChar char="o"/>
        <a:defRPr lang="nl-NL" sz="1600" kern="1200" dirty="0" smtClean="0">
          <a:solidFill>
            <a:schemeClr val="bg1"/>
          </a:solidFill>
          <a:latin typeface="+mn-lt"/>
          <a:ea typeface="+mn-ea"/>
          <a:cs typeface="+mn-cs"/>
        </a:defRPr>
      </a:lvl4pPr>
      <a:lvl5pPr marL="1008000" indent="-180000" algn="l" defTabSz="685800" rtl="0" eaLnBrk="1" latinLnBrk="0" hangingPunct="1">
        <a:lnSpc>
          <a:spcPct val="100000"/>
        </a:lnSpc>
        <a:spcBef>
          <a:spcPts val="375"/>
        </a:spcBef>
        <a:spcAft>
          <a:spcPts val="600"/>
        </a:spcAft>
        <a:buClr>
          <a:srgbClr val="FF6C00"/>
        </a:buClr>
        <a:buFont typeface="Courier New" panose="02070309020205020404" pitchFamily="49" charset="0"/>
        <a:buChar char="o"/>
        <a:defRPr lang="de-DE" sz="1600" kern="1200" dirty="0">
          <a:solidFill>
            <a:schemeClr val="bg1"/>
          </a:solidFill>
          <a:latin typeface="+mn-lt"/>
          <a:ea typeface="+mn-ea"/>
          <a:cs typeface="+mn-cs"/>
        </a:defRPr>
      </a:lvl5pPr>
      <a:lvl6pPr marL="1809750" indent="-195263" algn="l" defTabSz="685800" rtl="0" eaLnBrk="1" latinLnBrk="0" hangingPunct="1">
        <a:lnSpc>
          <a:spcPct val="90000"/>
        </a:lnSpc>
        <a:spcBef>
          <a:spcPts val="375"/>
        </a:spcBef>
        <a:buClr>
          <a:srgbClr val="FF6C00"/>
        </a:buClr>
        <a:buFont typeface="Courier New" panose="02070309020205020404" pitchFamily="49" charset="0"/>
        <a:buChar char="o"/>
        <a:defRPr sz="1350" kern="1200">
          <a:solidFill>
            <a:schemeClr val="tx1"/>
          </a:solidFill>
          <a:latin typeface="+mn-lt"/>
          <a:ea typeface="+mn-ea"/>
          <a:cs typeface="+mn-cs"/>
        </a:defRPr>
      </a:lvl6pPr>
      <a:lvl7pPr marL="2062163" indent="-176213" algn="l" defTabSz="685800" rtl="0" eaLnBrk="1" latinLnBrk="0" hangingPunct="1">
        <a:lnSpc>
          <a:spcPct val="90000"/>
        </a:lnSpc>
        <a:spcBef>
          <a:spcPts val="375"/>
        </a:spcBef>
        <a:buClr>
          <a:srgbClr val="FF6C00"/>
        </a:buClr>
        <a:buFont typeface="Courier New" panose="02070309020205020404" pitchFamily="49" charset="0"/>
        <a:buChar char="o"/>
        <a:defRPr sz="1350" kern="1200">
          <a:solidFill>
            <a:schemeClr val="tx1"/>
          </a:solidFill>
          <a:latin typeface="+mn-lt"/>
          <a:ea typeface="+mn-ea"/>
          <a:cs typeface="+mn-cs"/>
        </a:defRPr>
      </a:lvl7pPr>
      <a:lvl8pPr marL="2333625" indent="-182563" algn="l" defTabSz="685800" rtl="0" eaLnBrk="1" latinLnBrk="0" hangingPunct="1">
        <a:lnSpc>
          <a:spcPct val="90000"/>
        </a:lnSpc>
        <a:spcBef>
          <a:spcPts val="375"/>
        </a:spcBef>
        <a:buClr>
          <a:srgbClr val="FF6C00"/>
        </a:buClr>
        <a:buFont typeface="Courier New" panose="02070309020205020404" pitchFamily="49" charset="0"/>
        <a:buChar char="o"/>
        <a:defRPr sz="1350" kern="1200">
          <a:solidFill>
            <a:schemeClr val="tx1"/>
          </a:solidFill>
          <a:latin typeface="+mn-lt"/>
          <a:ea typeface="+mn-ea"/>
          <a:cs typeface="+mn-cs"/>
        </a:defRPr>
      </a:lvl8pPr>
      <a:lvl9pPr marL="2598738" indent="-177800" algn="l" defTabSz="685800" rtl="0" eaLnBrk="1" latinLnBrk="0" hangingPunct="1">
        <a:lnSpc>
          <a:spcPct val="90000"/>
        </a:lnSpc>
        <a:spcBef>
          <a:spcPts val="375"/>
        </a:spcBef>
        <a:buClr>
          <a:srgbClr val="FF6C00"/>
        </a:buClr>
        <a:buFont typeface="Courier New" panose="02070309020205020404" pitchFamily="49" charset="0"/>
        <a:buChar char="o"/>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63">
          <p15:clr>
            <a:srgbClr val="F26B43"/>
          </p15:clr>
        </p15:guide>
        <p15:guide id="2" pos="2880">
          <p15:clr>
            <a:srgbClr val="F26B43"/>
          </p15:clr>
        </p15:guide>
        <p15:guide id="3" pos="2699">
          <p15:clr>
            <a:srgbClr val="F26B43"/>
          </p15:clr>
        </p15:guide>
        <p15:guide id="4" pos="3061">
          <p15:clr>
            <a:srgbClr val="F26B43"/>
          </p15:clr>
        </p15:guide>
        <p15:guide id="5" pos="5397">
          <p15:clr>
            <a:srgbClr val="F26B43"/>
          </p15:clr>
        </p15:guide>
        <p15:guide id="6" orient="horz" pos="526" userDrawn="1">
          <p15:clr>
            <a:srgbClr val="F26B43"/>
          </p15:clr>
        </p15:guide>
        <p15:guide id="9" orient="horz" pos="441" userDrawn="1">
          <p15:clr>
            <a:srgbClr val="F26B43"/>
          </p15:clr>
        </p15:guide>
        <p15:guide id="10" orient="horz" pos="123" userDrawn="1">
          <p15:clr>
            <a:srgbClr val="F26B43"/>
          </p15:clr>
        </p15:guide>
        <p15:guide id="11" orient="horz" pos="3003" userDrawn="1">
          <p15:clr>
            <a:srgbClr val="547EBF"/>
          </p15:clr>
        </p15:guide>
        <p15:guide id="12" pos="5647" userDrawn="1">
          <p15:clr>
            <a:srgbClr val="547EBF"/>
          </p15:clr>
        </p15:guide>
        <p15:guide id="13" orient="horz" pos="3185" userDrawn="1">
          <p15:clr>
            <a:srgbClr val="9FCC3B"/>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2E2E2E"/>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576263" y="4961769"/>
            <a:ext cx="2059200" cy="144000"/>
          </a:xfrm>
          <a:prstGeom prst="rect">
            <a:avLst/>
          </a:prstGeom>
        </p:spPr>
        <p:txBody>
          <a:bodyPr vert="horz" lIns="0" tIns="0" rIns="0" bIns="0" rtlCol="0" anchor="t" anchorCtr="0">
            <a:noAutofit/>
          </a:bodyPr>
          <a:lstStyle>
            <a:lvl1pPr algn="l">
              <a:defRPr sz="800">
                <a:solidFill>
                  <a:schemeClr val="bg1"/>
                </a:solidFill>
              </a:defRPr>
            </a:lvl1pPr>
          </a:lstStyle>
          <a:p>
            <a:endParaRPr lang="en-US"/>
          </a:p>
        </p:txBody>
      </p:sp>
      <p:sp>
        <p:nvSpPr>
          <p:cNvPr id="5" name="Footer Placeholder 4"/>
          <p:cNvSpPr>
            <a:spLocks noGrp="1"/>
          </p:cNvSpPr>
          <p:nvPr>
            <p:ph type="ftr" sz="quarter" idx="3"/>
          </p:nvPr>
        </p:nvSpPr>
        <p:spPr>
          <a:xfrm>
            <a:off x="3028950" y="4961769"/>
            <a:ext cx="3086100" cy="144000"/>
          </a:xfrm>
          <a:prstGeom prst="rect">
            <a:avLst/>
          </a:prstGeom>
        </p:spPr>
        <p:txBody>
          <a:bodyPr vert="horz" lIns="0" tIns="0" rIns="0" bIns="0" rtlCol="0" anchor="t" anchorCtr="0">
            <a:noAutofit/>
          </a:bodyPr>
          <a:lstStyle>
            <a:lvl1pPr algn="ctr">
              <a:defRPr sz="800">
                <a:solidFill>
                  <a:schemeClr val="bg1"/>
                </a:solidFill>
              </a:defRPr>
            </a:lvl1pPr>
          </a:lstStyle>
          <a:p>
            <a:endParaRPr lang="en-US"/>
          </a:p>
        </p:txBody>
      </p:sp>
      <p:sp>
        <p:nvSpPr>
          <p:cNvPr id="9" name="Title Placeholder 1"/>
          <p:cNvSpPr>
            <a:spLocks noGrp="1"/>
          </p:cNvSpPr>
          <p:nvPr>
            <p:ph type="title"/>
          </p:nvPr>
        </p:nvSpPr>
        <p:spPr>
          <a:xfrm>
            <a:off x="576263" y="195263"/>
            <a:ext cx="7821950" cy="504825"/>
          </a:xfrm>
          <a:prstGeom prst="rect">
            <a:avLst/>
          </a:prstGeom>
        </p:spPr>
        <p:txBody>
          <a:bodyPr vert="horz" lIns="0" tIns="0" rIns="0" bIns="0" rtlCol="0" anchor="ctr" anchorCtr="0">
            <a:noAutofit/>
          </a:bodyPr>
          <a:lstStyle/>
          <a:p>
            <a:r>
              <a:rPr lang="en-US" noProof="0"/>
              <a:t>Click to edit Master title style</a:t>
            </a:r>
          </a:p>
        </p:txBody>
      </p:sp>
      <p:sp>
        <p:nvSpPr>
          <p:cNvPr id="11" name="Text Placeholder 2"/>
          <p:cNvSpPr>
            <a:spLocks noGrp="1"/>
          </p:cNvSpPr>
          <p:nvPr>
            <p:ph type="body" idx="1"/>
          </p:nvPr>
        </p:nvSpPr>
        <p:spPr>
          <a:xfrm>
            <a:off x="576263" y="835024"/>
            <a:ext cx="7991475" cy="3897313"/>
          </a:xfrm>
          <a:prstGeom prst="rect">
            <a:avLst/>
          </a:prstGeom>
          <a:noFill/>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 name="Slide Number Placeholder 1">
            <a:extLst>
              <a:ext uri="{FF2B5EF4-FFF2-40B4-BE49-F238E27FC236}">
                <a16:creationId xmlns:a16="http://schemas.microsoft.com/office/drawing/2014/main" id="{965DEE88-71BA-4950-8D35-00B2B8E793EC}"/>
              </a:ext>
            </a:extLst>
          </p:cNvPr>
          <p:cNvSpPr>
            <a:spLocks noGrp="1"/>
          </p:cNvSpPr>
          <p:nvPr>
            <p:ph type="sldNum" sz="quarter" idx="4"/>
          </p:nvPr>
        </p:nvSpPr>
        <p:spPr>
          <a:xfrm>
            <a:off x="86677" y="4961769"/>
            <a:ext cx="389103" cy="144000"/>
          </a:xfrm>
          <a:prstGeom prst="rect">
            <a:avLst/>
          </a:prstGeom>
        </p:spPr>
        <p:txBody>
          <a:bodyPr vert="horz" lIns="0" tIns="0" rIns="0" bIns="0" rtlCol="0" anchor="t" anchorCtr="0">
            <a:noAutofit/>
          </a:bodyPr>
          <a:lstStyle>
            <a:lvl1pPr algn="ctr">
              <a:defRPr sz="800">
                <a:solidFill>
                  <a:schemeClr val="bg1"/>
                </a:solidFill>
              </a:defRPr>
            </a:lvl1pPr>
          </a:lstStyle>
          <a:p>
            <a:fld id="{82F89014-7F8D-47C1-8D79-17A715C9D2BB}" type="slidenum">
              <a:rPr lang="en-US" smtClean="0"/>
              <a:pPr/>
              <a:t>‹#›</a:t>
            </a:fld>
            <a:endParaRPr lang="en-US"/>
          </a:p>
        </p:txBody>
      </p:sp>
      <p:pic>
        <p:nvPicPr>
          <p:cNvPr id="8" name="Picture 7">
            <a:extLst>
              <a:ext uri="{FF2B5EF4-FFF2-40B4-BE49-F238E27FC236}">
                <a16:creationId xmlns:a16="http://schemas.microsoft.com/office/drawing/2014/main" id="{682B01DC-AA4B-4B09-A9C1-2490348EB468}"/>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8570538" y="198501"/>
            <a:ext cx="396236" cy="443408"/>
          </a:xfrm>
          <a:prstGeom prst="rect">
            <a:avLst/>
          </a:prstGeom>
        </p:spPr>
      </p:pic>
    </p:spTree>
    <p:extLst>
      <p:ext uri="{BB962C8B-B14F-4D97-AF65-F5344CB8AC3E}">
        <p14:creationId xmlns:p14="http://schemas.microsoft.com/office/powerpoint/2010/main" val="2661072764"/>
      </p:ext>
    </p:extLst>
  </p:cSld>
  <p:clrMap bg1="lt1" tx1="dk1" bg2="lt2" tx2="dk2" accent1="accent1" accent2="accent2" accent3="accent3" accent4="accent4" accent5="accent5" accent6="accent6" hlink="hlink" folHlink="folHlink"/>
  <p:sldLayoutIdLst>
    <p:sldLayoutId id="2147483794" r:id="rId1"/>
    <p:sldLayoutId id="2147483795" r:id="rId2"/>
    <p:sldLayoutId id="2147483796" r:id="rId3"/>
    <p:sldLayoutId id="2147483797" r:id="rId4"/>
    <p:sldLayoutId id="2147483798" r:id="rId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685800" rtl="0" eaLnBrk="1" latinLnBrk="0" hangingPunct="1">
        <a:lnSpc>
          <a:spcPct val="100000"/>
        </a:lnSpc>
        <a:spcBef>
          <a:spcPct val="0"/>
        </a:spcBef>
        <a:buNone/>
        <a:defRPr sz="2400" kern="1200">
          <a:solidFill>
            <a:schemeClr val="bg1"/>
          </a:solidFill>
          <a:latin typeface="+mj-lt"/>
          <a:ea typeface="+mj-ea"/>
          <a:cs typeface="+mj-cs"/>
        </a:defRPr>
      </a:lvl1pPr>
    </p:titleStyle>
    <p:bodyStyle>
      <a:lvl1pPr marL="288000" indent="-288000" algn="l" defTabSz="685800" rtl="0" eaLnBrk="1" latinLnBrk="0" hangingPunct="1">
        <a:lnSpc>
          <a:spcPct val="100000"/>
        </a:lnSpc>
        <a:spcBef>
          <a:spcPts val="0"/>
        </a:spcBef>
        <a:spcAft>
          <a:spcPts val="600"/>
        </a:spcAft>
        <a:buClr>
          <a:srgbClr val="FF6C00"/>
        </a:buClr>
        <a:buFont typeface="Arial" panose="020B0604020202020204" pitchFamily="34" charset="0"/>
        <a:buChar char="•"/>
        <a:tabLst>
          <a:tab pos="266700" algn="l"/>
        </a:tabLst>
        <a:defRPr lang="nl-NL" sz="1800" kern="1200" dirty="0" smtClean="0">
          <a:solidFill>
            <a:schemeClr val="bg1"/>
          </a:solidFill>
          <a:latin typeface="+mn-lt"/>
          <a:ea typeface="+mn-ea"/>
          <a:cs typeface="+mn-cs"/>
        </a:defRPr>
      </a:lvl1pPr>
      <a:lvl2pPr marL="468000" indent="-180000" algn="l" defTabSz="685800" rtl="0" eaLnBrk="1" latinLnBrk="0" hangingPunct="1">
        <a:lnSpc>
          <a:spcPct val="100000"/>
        </a:lnSpc>
        <a:spcBef>
          <a:spcPts val="375"/>
        </a:spcBef>
        <a:spcAft>
          <a:spcPts val="600"/>
        </a:spcAft>
        <a:buClr>
          <a:srgbClr val="FF6C00"/>
        </a:buClr>
        <a:buFont typeface="Arial" panose="020B0604020202020204" pitchFamily="34" charset="0"/>
        <a:buChar char="−"/>
        <a:defRPr lang="nl-NL" sz="1600" kern="1200" dirty="0" smtClean="0">
          <a:solidFill>
            <a:schemeClr val="bg1"/>
          </a:solidFill>
          <a:latin typeface="+mn-lt"/>
          <a:ea typeface="+mn-ea"/>
          <a:cs typeface="+mn-cs"/>
        </a:defRPr>
      </a:lvl2pPr>
      <a:lvl3pPr marL="648000" indent="-180000" algn="l" defTabSz="685800" rtl="0" eaLnBrk="1" latinLnBrk="0" hangingPunct="1">
        <a:lnSpc>
          <a:spcPct val="100000"/>
        </a:lnSpc>
        <a:spcBef>
          <a:spcPts val="375"/>
        </a:spcBef>
        <a:spcAft>
          <a:spcPts val="600"/>
        </a:spcAft>
        <a:buClr>
          <a:srgbClr val="FF6C00"/>
        </a:buClr>
        <a:buFont typeface="Courier New" panose="02070309020205020404" pitchFamily="49" charset="0"/>
        <a:buChar char="o"/>
        <a:defRPr lang="nl-NL" sz="1600" kern="1200" dirty="0" smtClean="0">
          <a:solidFill>
            <a:schemeClr val="bg1"/>
          </a:solidFill>
          <a:latin typeface="+mn-lt"/>
          <a:ea typeface="+mn-ea"/>
          <a:cs typeface="+mn-cs"/>
        </a:defRPr>
      </a:lvl3pPr>
      <a:lvl4pPr marL="828000" indent="-180000" algn="l" defTabSz="685800" rtl="0" eaLnBrk="1" latinLnBrk="0" hangingPunct="1">
        <a:lnSpc>
          <a:spcPct val="100000"/>
        </a:lnSpc>
        <a:spcBef>
          <a:spcPts val="375"/>
        </a:spcBef>
        <a:spcAft>
          <a:spcPts val="600"/>
        </a:spcAft>
        <a:buClr>
          <a:srgbClr val="FF6C00"/>
        </a:buClr>
        <a:buFont typeface="Courier New" panose="02070309020205020404" pitchFamily="49" charset="0"/>
        <a:buChar char="o"/>
        <a:defRPr lang="nl-NL" sz="1600" kern="1200" dirty="0" smtClean="0">
          <a:solidFill>
            <a:schemeClr val="bg1"/>
          </a:solidFill>
          <a:latin typeface="+mn-lt"/>
          <a:ea typeface="+mn-ea"/>
          <a:cs typeface="+mn-cs"/>
        </a:defRPr>
      </a:lvl4pPr>
      <a:lvl5pPr marL="1008000" indent="-180000" algn="l" defTabSz="685800" rtl="0" eaLnBrk="1" latinLnBrk="0" hangingPunct="1">
        <a:lnSpc>
          <a:spcPct val="100000"/>
        </a:lnSpc>
        <a:spcBef>
          <a:spcPts val="375"/>
        </a:spcBef>
        <a:spcAft>
          <a:spcPts val="600"/>
        </a:spcAft>
        <a:buClr>
          <a:srgbClr val="FF6C00"/>
        </a:buClr>
        <a:buFont typeface="Courier New" panose="02070309020205020404" pitchFamily="49" charset="0"/>
        <a:buChar char="o"/>
        <a:defRPr lang="de-DE" sz="1600" kern="1200" dirty="0">
          <a:solidFill>
            <a:schemeClr val="bg1"/>
          </a:solidFill>
          <a:latin typeface="+mn-lt"/>
          <a:ea typeface="+mn-ea"/>
          <a:cs typeface="+mn-cs"/>
        </a:defRPr>
      </a:lvl5pPr>
      <a:lvl6pPr marL="1809750" indent="-195263" algn="l" defTabSz="685800" rtl="0" eaLnBrk="1" latinLnBrk="0" hangingPunct="1">
        <a:lnSpc>
          <a:spcPct val="90000"/>
        </a:lnSpc>
        <a:spcBef>
          <a:spcPts val="375"/>
        </a:spcBef>
        <a:buClr>
          <a:srgbClr val="FF6C00"/>
        </a:buClr>
        <a:buFont typeface="Courier New" panose="02070309020205020404" pitchFamily="49" charset="0"/>
        <a:buChar char="o"/>
        <a:defRPr sz="1350" kern="1200">
          <a:solidFill>
            <a:schemeClr val="tx1"/>
          </a:solidFill>
          <a:latin typeface="+mn-lt"/>
          <a:ea typeface="+mn-ea"/>
          <a:cs typeface="+mn-cs"/>
        </a:defRPr>
      </a:lvl6pPr>
      <a:lvl7pPr marL="2062163" indent="-176213" algn="l" defTabSz="685800" rtl="0" eaLnBrk="1" latinLnBrk="0" hangingPunct="1">
        <a:lnSpc>
          <a:spcPct val="90000"/>
        </a:lnSpc>
        <a:spcBef>
          <a:spcPts val="375"/>
        </a:spcBef>
        <a:buClr>
          <a:srgbClr val="FF6C00"/>
        </a:buClr>
        <a:buFont typeface="Courier New" panose="02070309020205020404" pitchFamily="49" charset="0"/>
        <a:buChar char="o"/>
        <a:defRPr sz="1350" kern="1200">
          <a:solidFill>
            <a:schemeClr val="tx1"/>
          </a:solidFill>
          <a:latin typeface="+mn-lt"/>
          <a:ea typeface="+mn-ea"/>
          <a:cs typeface="+mn-cs"/>
        </a:defRPr>
      </a:lvl7pPr>
      <a:lvl8pPr marL="2333625" indent="-182563" algn="l" defTabSz="685800" rtl="0" eaLnBrk="1" latinLnBrk="0" hangingPunct="1">
        <a:lnSpc>
          <a:spcPct val="90000"/>
        </a:lnSpc>
        <a:spcBef>
          <a:spcPts val="375"/>
        </a:spcBef>
        <a:buClr>
          <a:srgbClr val="FF6C00"/>
        </a:buClr>
        <a:buFont typeface="Courier New" panose="02070309020205020404" pitchFamily="49" charset="0"/>
        <a:buChar char="o"/>
        <a:defRPr sz="1350" kern="1200">
          <a:solidFill>
            <a:schemeClr val="tx1"/>
          </a:solidFill>
          <a:latin typeface="+mn-lt"/>
          <a:ea typeface="+mn-ea"/>
          <a:cs typeface="+mn-cs"/>
        </a:defRPr>
      </a:lvl8pPr>
      <a:lvl9pPr marL="2598738" indent="-177800" algn="l" defTabSz="685800" rtl="0" eaLnBrk="1" latinLnBrk="0" hangingPunct="1">
        <a:lnSpc>
          <a:spcPct val="90000"/>
        </a:lnSpc>
        <a:spcBef>
          <a:spcPts val="375"/>
        </a:spcBef>
        <a:buClr>
          <a:srgbClr val="FF6C00"/>
        </a:buClr>
        <a:buFont typeface="Courier New" panose="02070309020205020404" pitchFamily="49" charset="0"/>
        <a:buChar char="o"/>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63">
          <p15:clr>
            <a:srgbClr val="F26B43"/>
          </p15:clr>
        </p15:guide>
        <p15:guide id="2" pos="2880">
          <p15:clr>
            <a:srgbClr val="F26B43"/>
          </p15:clr>
        </p15:guide>
        <p15:guide id="3" pos="2699">
          <p15:clr>
            <a:srgbClr val="F26B43"/>
          </p15:clr>
        </p15:guide>
        <p15:guide id="4" pos="3061">
          <p15:clr>
            <a:srgbClr val="F26B43"/>
          </p15:clr>
        </p15:guide>
        <p15:guide id="5" pos="5397">
          <p15:clr>
            <a:srgbClr val="F26B43"/>
          </p15:clr>
        </p15:guide>
        <p15:guide id="6" orient="horz" pos="526" userDrawn="1">
          <p15:clr>
            <a:srgbClr val="F26B43"/>
          </p15:clr>
        </p15:guide>
        <p15:guide id="9" orient="horz" pos="441" userDrawn="1">
          <p15:clr>
            <a:srgbClr val="F26B43"/>
          </p15:clr>
        </p15:guide>
        <p15:guide id="10" orient="horz" pos="123" userDrawn="1">
          <p15:clr>
            <a:srgbClr val="F26B43"/>
          </p15:clr>
        </p15:guide>
        <p15:guide id="11" orient="horz" pos="3003" userDrawn="1">
          <p15:clr>
            <a:srgbClr val="547EBF"/>
          </p15:clr>
        </p15:guide>
        <p15:guide id="12" pos="5647" userDrawn="1">
          <p15:clr>
            <a:srgbClr val="547EBF"/>
          </p15:clr>
        </p15:guide>
        <p15:guide id="13" orient="horz" pos="3185" userDrawn="1">
          <p15:clr>
            <a:srgbClr val="9FCC3B"/>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576263" y="4961769"/>
            <a:ext cx="2059200" cy="144000"/>
          </a:xfrm>
          <a:prstGeom prst="rect">
            <a:avLst/>
          </a:prstGeom>
        </p:spPr>
        <p:txBody>
          <a:bodyPr vert="horz" lIns="0" tIns="0" rIns="0" bIns="0" rtlCol="0" anchor="t" anchorCtr="0">
            <a:noAutofit/>
          </a:bodyPr>
          <a:lstStyle>
            <a:lvl1pPr algn="l">
              <a:defRPr sz="8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3028950" y="4961769"/>
            <a:ext cx="3086100" cy="144000"/>
          </a:xfrm>
          <a:prstGeom prst="rect">
            <a:avLst/>
          </a:prstGeom>
        </p:spPr>
        <p:txBody>
          <a:bodyPr vert="horz" lIns="0" tIns="0" rIns="0" bIns="0" rtlCol="0" anchor="t" anchorCtr="0">
            <a:noAutofit/>
          </a:bodyPr>
          <a:lstStyle>
            <a:lvl1pPr algn="ctr">
              <a:defRPr sz="800">
                <a:solidFill>
                  <a:schemeClr val="tx1">
                    <a:tint val="75000"/>
                  </a:schemeClr>
                </a:solidFill>
              </a:defRPr>
            </a:lvl1pPr>
          </a:lstStyle>
          <a:p>
            <a:endParaRPr lang="en-US"/>
          </a:p>
        </p:txBody>
      </p:sp>
      <p:pic>
        <p:nvPicPr>
          <p:cNvPr id="8" name="Picture 7">
            <a:extLst>
              <a:ext uri="{FF2B5EF4-FFF2-40B4-BE49-F238E27FC236}">
                <a16:creationId xmlns:a16="http://schemas.microsoft.com/office/drawing/2014/main" id="{B4928590-4084-6B40-8DED-B4F8C98BED1B}"/>
              </a:ext>
            </a:extLst>
          </p:cNvPr>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rcRect/>
          <a:stretch/>
        </p:blipFill>
        <p:spPr>
          <a:xfrm>
            <a:off x="8567737" y="198501"/>
            <a:ext cx="401839" cy="443408"/>
          </a:xfrm>
          <a:prstGeom prst="rect">
            <a:avLst/>
          </a:prstGeom>
        </p:spPr>
      </p:pic>
      <p:sp>
        <p:nvSpPr>
          <p:cNvPr id="9" name="Title Placeholder 1"/>
          <p:cNvSpPr>
            <a:spLocks noGrp="1"/>
          </p:cNvSpPr>
          <p:nvPr>
            <p:ph type="title"/>
          </p:nvPr>
        </p:nvSpPr>
        <p:spPr>
          <a:xfrm>
            <a:off x="576263" y="195263"/>
            <a:ext cx="7821950" cy="504825"/>
          </a:xfrm>
          <a:prstGeom prst="rect">
            <a:avLst/>
          </a:prstGeom>
        </p:spPr>
        <p:txBody>
          <a:bodyPr vert="horz" lIns="0" tIns="0" rIns="0" bIns="0" rtlCol="0" anchor="ctr" anchorCtr="0">
            <a:noAutofit/>
          </a:bodyPr>
          <a:lstStyle/>
          <a:p>
            <a:r>
              <a:rPr lang="en-GB" noProof="0"/>
              <a:t>Click to edit Master title style</a:t>
            </a:r>
            <a:endParaRPr lang="en-US" noProof="0" dirty="0"/>
          </a:p>
        </p:txBody>
      </p:sp>
      <p:sp>
        <p:nvSpPr>
          <p:cNvPr id="11" name="Text Placeholder 2"/>
          <p:cNvSpPr>
            <a:spLocks noGrp="1"/>
          </p:cNvSpPr>
          <p:nvPr>
            <p:ph type="body" idx="1"/>
          </p:nvPr>
        </p:nvSpPr>
        <p:spPr>
          <a:xfrm>
            <a:off x="576263" y="835024"/>
            <a:ext cx="7991475" cy="3897313"/>
          </a:xfrm>
          <a:prstGeom prst="rect">
            <a:avLst/>
          </a:prstGeom>
        </p:spPr>
        <p:txBody>
          <a:bodyPr vert="horz" lIns="0" tIns="0" rIns="0" bIns="0" rtlCol="0">
            <a:noAutofit/>
          </a:body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endParaRPr lang="en-US" noProof="0" dirty="0"/>
          </a:p>
        </p:txBody>
      </p:sp>
      <p:sp>
        <p:nvSpPr>
          <p:cNvPr id="2" name="Slide Number Placeholder 1">
            <a:extLst>
              <a:ext uri="{FF2B5EF4-FFF2-40B4-BE49-F238E27FC236}">
                <a16:creationId xmlns:a16="http://schemas.microsoft.com/office/drawing/2014/main" id="{965DEE88-71BA-4950-8D35-00B2B8E793EC}"/>
              </a:ext>
            </a:extLst>
          </p:cNvPr>
          <p:cNvSpPr>
            <a:spLocks noGrp="1"/>
          </p:cNvSpPr>
          <p:nvPr>
            <p:ph type="sldNum" sz="quarter" idx="4"/>
          </p:nvPr>
        </p:nvSpPr>
        <p:spPr>
          <a:xfrm>
            <a:off x="86677" y="4961769"/>
            <a:ext cx="389103" cy="144000"/>
          </a:xfrm>
          <a:prstGeom prst="rect">
            <a:avLst/>
          </a:prstGeom>
        </p:spPr>
        <p:txBody>
          <a:bodyPr vert="horz" lIns="0" tIns="0" rIns="0" bIns="0" rtlCol="0" anchor="t" anchorCtr="0">
            <a:noAutofit/>
          </a:bodyPr>
          <a:lstStyle>
            <a:lvl1pPr algn="ctr">
              <a:defRPr sz="800">
                <a:solidFill>
                  <a:schemeClr val="tx1">
                    <a:tint val="75000"/>
                  </a:schemeClr>
                </a:solidFill>
              </a:defRPr>
            </a:lvl1pPr>
          </a:lstStyle>
          <a:p>
            <a:fld id="{82F89014-7F8D-47C1-8D79-17A715C9D2BB}" type="slidenum">
              <a:rPr lang="en-US" smtClean="0"/>
              <a:pPr/>
              <a:t>‹#›</a:t>
            </a:fld>
            <a:endParaRPr lang="en-US"/>
          </a:p>
        </p:txBody>
      </p:sp>
      <p:pic>
        <p:nvPicPr>
          <p:cNvPr id="10" name="Picture 7">
            <a:extLst>
              <a:ext uri="{FF2B5EF4-FFF2-40B4-BE49-F238E27FC236}">
                <a16:creationId xmlns:a16="http://schemas.microsoft.com/office/drawing/2014/main" id="{1F45D2C5-63EE-3073-BBE1-200846B52565}"/>
              </a:ext>
            </a:extLst>
          </p:cNvPr>
          <p:cNvPicPr>
            <a:picLocks noChangeAspect="1"/>
          </p:cNvPicPr>
          <p:nvPr userDrawn="1"/>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4"/>
              </a:ext>
            </a:extLst>
          </a:blip>
          <a:srcRect/>
          <a:stretch/>
        </p:blipFill>
        <p:spPr>
          <a:xfrm>
            <a:off x="8567737" y="198501"/>
            <a:ext cx="401839" cy="443408"/>
          </a:xfrm>
          <a:prstGeom prst="rect">
            <a:avLst/>
          </a:prstGeom>
        </p:spPr>
      </p:pic>
    </p:spTree>
    <p:extLst>
      <p:ext uri="{BB962C8B-B14F-4D97-AF65-F5344CB8AC3E}">
        <p14:creationId xmlns:p14="http://schemas.microsoft.com/office/powerpoint/2010/main" val="3606456109"/>
      </p:ext>
    </p:extLst>
  </p:cSld>
  <p:clrMap bg1="lt1" tx1="dk1" bg2="lt2" tx2="dk2" accent1="accent1" accent2="accent2" accent3="accent3" accent4="accent4" accent5="accent5" accent6="accent6" hlink="hlink" folHlink="folHlink"/>
  <p:sldLayoutIdLst>
    <p:sldLayoutId id="2147483822" r:id="rId1"/>
    <p:sldLayoutId id="2147483823" r:id="rId2"/>
    <p:sldLayoutId id="2147483824" r:id="rId3"/>
    <p:sldLayoutId id="2147483825" r:id="rId4"/>
    <p:sldLayoutId id="2147483826" r:id="rId5"/>
    <p:sldLayoutId id="2147483827" r:id="rId6"/>
    <p:sldLayoutId id="2147483828" r:id="rId7"/>
    <p:sldLayoutId id="2147483829" r:id="rId8"/>
    <p:sldLayoutId id="2147483830" r:id="rId9"/>
    <p:sldLayoutId id="2147483831" r:id="rId10"/>
    <p:sldLayoutId id="2147483832" r:id="rId11"/>
    <p:sldLayoutId id="2147483833" r:id="rId12"/>
    <p:sldLayoutId id="2147483834" r:id="rId13"/>
    <p:sldLayoutId id="2147483835" r:id="rId14"/>
    <p:sldLayoutId id="2147483836" r:id="rId15"/>
    <p:sldLayoutId id="2147483837" r:id="rId16"/>
    <p:sldLayoutId id="2147483838" r:id="rId17"/>
    <p:sldLayoutId id="2147483839" r:id="rId18"/>
    <p:sldLayoutId id="2147483840" r:id="rId19"/>
    <p:sldLayoutId id="2147483841" r:id="rId20"/>
    <p:sldLayoutId id="2147483842" r:id="rId21"/>
    <p:sldLayoutId id="2147483843" r:id="rId22"/>
    <p:sldLayoutId id="2147483844" r:id="rId23"/>
    <p:sldLayoutId id="2147483845" r:id="rId24"/>
    <p:sldLayoutId id="2147483846" r:id="rId25"/>
    <p:sldLayoutId id="2147483847" r:id="rId26"/>
    <p:sldLayoutId id="2147483848" r:id="rId27"/>
    <p:sldLayoutId id="2147483849" r:id="rId28"/>
    <p:sldLayoutId id="2147483850" r:id="rId29"/>
    <p:sldLayoutId id="2147483851" r:id="rId30"/>
    <p:sldLayoutId id="2147483852" r:id="rId3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685800" rtl="0" eaLnBrk="1" latinLnBrk="0" hangingPunct="1">
        <a:lnSpc>
          <a:spcPct val="100000"/>
        </a:lnSpc>
        <a:spcBef>
          <a:spcPct val="0"/>
        </a:spcBef>
        <a:buNone/>
        <a:defRPr sz="2400" kern="1200">
          <a:solidFill>
            <a:schemeClr val="tx1"/>
          </a:solidFill>
          <a:latin typeface="+mj-lt"/>
          <a:ea typeface="+mj-ea"/>
          <a:cs typeface="+mj-cs"/>
        </a:defRPr>
      </a:lvl1pPr>
    </p:titleStyle>
    <p:bodyStyle>
      <a:lvl1pPr marL="288000" indent="-288000" algn="l" defTabSz="685800" rtl="0" eaLnBrk="1" latinLnBrk="0" hangingPunct="1">
        <a:lnSpc>
          <a:spcPct val="100000"/>
        </a:lnSpc>
        <a:spcBef>
          <a:spcPts val="0"/>
        </a:spcBef>
        <a:spcAft>
          <a:spcPts val="600"/>
        </a:spcAft>
        <a:buClr>
          <a:srgbClr val="FF6C00"/>
        </a:buClr>
        <a:buFont typeface="Arial" panose="020B0604020202020204" pitchFamily="34" charset="0"/>
        <a:buChar char="•"/>
        <a:tabLst>
          <a:tab pos="266700" algn="l"/>
        </a:tabLst>
        <a:defRPr lang="nl-NL" sz="1800" kern="1200" dirty="0" smtClean="0">
          <a:solidFill>
            <a:schemeClr val="tx1"/>
          </a:solidFill>
          <a:latin typeface="+mn-lt"/>
          <a:ea typeface="+mn-ea"/>
          <a:cs typeface="+mn-cs"/>
        </a:defRPr>
      </a:lvl1pPr>
      <a:lvl2pPr marL="468000" indent="-180000" algn="l" defTabSz="685800" rtl="0" eaLnBrk="1" latinLnBrk="0" hangingPunct="1">
        <a:lnSpc>
          <a:spcPct val="100000"/>
        </a:lnSpc>
        <a:spcBef>
          <a:spcPts val="375"/>
        </a:spcBef>
        <a:spcAft>
          <a:spcPts val="600"/>
        </a:spcAft>
        <a:buClr>
          <a:srgbClr val="FF6C00"/>
        </a:buClr>
        <a:buFont typeface="Arial" panose="020B0604020202020204" pitchFamily="34" charset="0"/>
        <a:buChar char="−"/>
        <a:defRPr lang="nl-NL" sz="1600" kern="1200" dirty="0" smtClean="0">
          <a:solidFill>
            <a:schemeClr val="tx1"/>
          </a:solidFill>
          <a:latin typeface="+mn-lt"/>
          <a:ea typeface="+mn-ea"/>
          <a:cs typeface="+mn-cs"/>
        </a:defRPr>
      </a:lvl2pPr>
      <a:lvl3pPr marL="648000" indent="-180000" algn="l" defTabSz="685800" rtl="0" eaLnBrk="1" latinLnBrk="0" hangingPunct="1">
        <a:lnSpc>
          <a:spcPct val="100000"/>
        </a:lnSpc>
        <a:spcBef>
          <a:spcPts val="375"/>
        </a:spcBef>
        <a:spcAft>
          <a:spcPts val="600"/>
        </a:spcAft>
        <a:buClr>
          <a:srgbClr val="FF6C00"/>
        </a:buClr>
        <a:buFont typeface="Courier New" panose="02070309020205020404" pitchFamily="49" charset="0"/>
        <a:buChar char="o"/>
        <a:defRPr lang="nl-NL" sz="1600" kern="1200" dirty="0" smtClean="0">
          <a:solidFill>
            <a:schemeClr val="tx1"/>
          </a:solidFill>
          <a:latin typeface="+mn-lt"/>
          <a:ea typeface="+mn-ea"/>
          <a:cs typeface="+mn-cs"/>
        </a:defRPr>
      </a:lvl3pPr>
      <a:lvl4pPr marL="828000" indent="-180000" algn="l" defTabSz="685800" rtl="0" eaLnBrk="1" latinLnBrk="0" hangingPunct="1">
        <a:lnSpc>
          <a:spcPct val="100000"/>
        </a:lnSpc>
        <a:spcBef>
          <a:spcPts val="375"/>
        </a:spcBef>
        <a:spcAft>
          <a:spcPts val="600"/>
        </a:spcAft>
        <a:buClr>
          <a:srgbClr val="FF6C00"/>
        </a:buClr>
        <a:buFont typeface="Courier New" panose="02070309020205020404" pitchFamily="49" charset="0"/>
        <a:buChar char="o"/>
        <a:defRPr lang="nl-NL" sz="1600" kern="1200" dirty="0" smtClean="0">
          <a:solidFill>
            <a:schemeClr val="tx1"/>
          </a:solidFill>
          <a:latin typeface="+mn-lt"/>
          <a:ea typeface="+mn-ea"/>
          <a:cs typeface="+mn-cs"/>
        </a:defRPr>
      </a:lvl4pPr>
      <a:lvl5pPr marL="1008000" indent="-180000" algn="l" defTabSz="685800" rtl="0" eaLnBrk="1" latinLnBrk="0" hangingPunct="1">
        <a:lnSpc>
          <a:spcPct val="100000"/>
        </a:lnSpc>
        <a:spcBef>
          <a:spcPts val="375"/>
        </a:spcBef>
        <a:spcAft>
          <a:spcPts val="600"/>
        </a:spcAft>
        <a:buClr>
          <a:srgbClr val="FF6C00"/>
        </a:buClr>
        <a:buFont typeface="Courier New" panose="02070309020205020404" pitchFamily="49" charset="0"/>
        <a:buChar char="o"/>
        <a:defRPr lang="de-DE" sz="1600" kern="1200" dirty="0">
          <a:solidFill>
            <a:schemeClr val="tx1"/>
          </a:solidFill>
          <a:latin typeface="+mn-lt"/>
          <a:ea typeface="+mn-ea"/>
          <a:cs typeface="+mn-cs"/>
        </a:defRPr>
      </a:lvl5pPr>
      <a:lvl6pPr marL="1809750" indent="-195263" algn="l" defTabSz="685800" rtl="0" eaLnBrk="1" latinLnBrk="0" hangingPunct="1">
        <a:lnSpc>
          <a:spcPct val="90000"/>
        </a:lnSpc>
        <a:spcBef>
          <a:spcPts val="375"/>
        </a:spcBef>
        <a:buClr>
          <a:srgbClr val="FF6C00"/>
        </a:buClr>
        <a:buFont typeface="Courier New" panose="02070309020205020404" pitchFamily="49" charset="0"/>
        <a:buChar char="o"/>
        <a:defRPr sz="1350" kern="1200">
          <a:solidFill>
            <a:schemeClr val="tx1"/>
          </a:solidFill>
          <a:latin typeface="+mn-lt"/>
          <a:ea typeface="+mn-ea"/>
          <a:cs typeface="+mn-cs"/>
        </a:defRPr>
      </a:lvl6pPr>
      <a:lvl7pPr marL="2062163" indent="-176213" algn="l" defTabSz="685800" rtl="0" eaLnBrk="1" latinLnBrk="0" hangingPunct="1">
        <a:lnSpc>
          <a:spcPct val="90000"/>
        </a:lnSpc>
        <a:spcBef>
          <a:spcPts val="375"/>
        </a:spcBef>
        <a:buClr>
          <a:srgbClr val="FF6C00"/>
        </a:buClr>
        <a:buFont typeface="Courier New" panose="02070309020205020404" pitchFamily="49" charset="0"/>
        <a:buChar char="o"/>
        <a:defRPr sz="1350" kern="1200">
          <a:solidFill>
            <a:schemeClr val="tx1"/>
          </a:solidFill>
          <a:latin typeface="+mn-lt"/>
          <a:ea typeface="+mn-ea"/>
          <a:cs typeface="+mn-cs"/>
        </a:defRPr>
      </a:lvl7pPr>
      <a:lvl8pPr marL="2333625" indent="-182563" algn="l" defTabSz="685800" rtl="0" eaLnBrk="1" latinLnBrk="0" hangingPunct="1">
        <a:lnSpc>
          <a:spcPct val="90000"/>
        </a:lnSpc>
        <a:spcBef>
          <a:spcPts val="375"/>
        </a:spcBef>
        <a:buClr>
          <a:srgbClr val="FF6C00"/>
        </a:buClr>
        <a:buFont typeface="Courier New" panose="02070309020205020404" pitchFamily="49" charset="0"/>
        <a:buChar char="o"/>
        <a:defRPr sz="1350" kern="1200">
          <a:solidFill>
            <a:schemeClr val="tx1"/>
          </a:solidFill>
          <a:latin typeface="+mn-lt"/>
          <a:ea typeface="+mn-ea"/>
          <a:cs typeface="+mn-cs"/>
        </a:defRPr>
      </a:lvl8pPr>
      <a:lvl9pPr marL="2598738" indent="-177800" algn="l" defTabSz="685800" rtl="0" eaLnBrk="1" latinLnBrk="0" hangingPunct="1">
        <a:lnSpc>
          <a:spcPct val="90000"/>
        </a:lnSpc>
        <a:spcBef>
          <a:spcPts val="375"/>
        </a:spcBef>
        <a:buClr>
          <a:srgbClr val="FF6C00"/>
        </a:buClr>
        <a:buFont typeface="Courier New" panose="02070309020205020404" pitchFamily="49" charset="0"/>
        <a:buChar char="o"/>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63">
          <p15:clr>
            <a:srgbClr val="F26B43"/>
          </p15:clr>
        </p15:guide>
        <p15:guide id="2" pos="2880">
          <p15:clr>
            <a:srgbClr val="F26B43"/>
          </p15:clr>
        </p15:guide>
        <p15:guide id="3" pos="2699">
          <p15:clr>
            <a:srgbClr val="F26B43"/>
          </p15:clr>
        </p15:guide>
        <p15:guide id="4" pos="3061">
          <p15:clr>
            <a:srgbClr val="F26B43"/>
          </p15:clr>
        </p15:guide>
        <p15:guide id="5" pos="5397">
          <p15:clr>
            <a:srgbClr val="F26B43"/>
          </p15:clr>
        </p15:guide>
        <p15:guide id="14" orient="horz" pos="526" userDrawn="1">
          <p15:clr>
            <a:srgbClr val="F26B43"/>
          </p15:clr>
        </p15:guide>
        <p15:guide id="15" orient="horz" pos="441" userDrawn="1">
          <p15:clr>
            <a:srgbClr val="F26B43"/>
          </p15:clr>
        </p15:guide>
        <p15:guide id="16" orient="horz" pos="123" userDrawn="1">
          <p15:clr>
            <a:srgbClr val="F26B43"/>
          </p15:clr>
        </p15:guide>
        <p15:guide id="17" orient="horz" pos="3003" userDrawn="1">
          <p15:clr>
            <a:srgbClr val="547EBF"/>
          </p15:clr>
        </p15:guide>
        <p15:guide id="18" pos="5647" userDrawn="1">
          <p15:clr>
            <a:srgbClr val="547EBF"/>
          </p15:clr>
        </p15:guide>
        <p15:guide id="19" orient="horz" pos="3185" userDrawn="1">
          <p15:clr>
            <a:srgbClr val="9FCC3B"/>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576263" y="4961769"/>
            <a:ext cx="2059200" cy="144000"/>
          </a:xfrm>
          <a:prstGeom prst="rect">
            <a:avLst/>
          </a:prstGeom>
        </p:spPr>
        <p:txBody>
          <a:bodyPr vert="horz" lIns="0" tIns="0" rIns="0" bIns="0" rtlCol="0" anchor="t" anchorCtr="0">
            <a:noAutofit/>
          </a:bodyPr>
          <a:lstStyle>
            <a:lvl1pPr algn="l">
              <a:defRPr sz="800">
                <a:solidFill>
                  <a:schemeClr val="tx1">
                    <a:tint val="75000"/>
                  </a:schemeClr>
                </a:solidFill>
              </a:defRPr>
            </a:lvl1pPr>
          </a:lstStyle>
          <a:p>
            <a:endParaRPr lang="en-US" dirty="0"/>
          </a:p>
        </p:txBody>
      </p:sp>
      <p:sp>
        <p:nvSpPr>
          <p:cNvPr id="5" name="Footer Placeholder 4"/>
          <p:cNvSpPr>
            <a:spLocks noGrp="1"/>
          </p:cNvSpPr>
          <p:nvPr>
            <p:ph type="ftr" sz="quarter" idx="3"/>
          </p:nvPr>
        </p:nvSpPr>
        <p:spPr>
          <a:xfrm>
            <a:off x="3028950" y="4961769"/>
            <a:ext cx="3086100" cy="144000"/>
          </a:xfrm>
          <a:prstGeom prst="rect">
            <a:avLst/>
          </a:prstGeom>
        </p:spPr>
        <p:txBody>
          <a:bodyPr vert="horz" lIns="0" tIns="0" rIns="0" bIns="0" rtlCol="0" anchor="t" anchorCtr="0">
            <a:noAutofit/>
          </a:bodyPr>
          <a:lstStyle>
            <a:lvl1pPr algn="ctr">
              <a:defRPr sz="800">
                <a:solidFill>
                  <a:schemeClr val="tx1">
                    <a:tint val="75000"/>
                  </a:schemeClr>
                </a:solidFill>
              </a:defRPr>
            </a:lvl1pPr>
          </a:lstStyle>
          <a:p>
            <a:endParaRPr lang="en-US" dirty="0"/>
          </a:p>
        </p:txBody>
      </p:sp>
      <p:sp>
        <p:nvSpPr>
          <p:cNvPr id="9" name="Title Placeholder 1"/>
          <p:cNvSpPr>
            <a:spLocks noGrp="1"/>
          </p:cNvSpPr>
          <p:nvPr>
            <p:ph type="title"/>
          </p:nvPr>
        </p:nvSpPr>
        <p:spPr>
          <a:xfrm>
            <a:off x="576263" y="195263"/>
            <a:ext cx="7821950" cy="504825"/>
          </a:xfrm>
          <a:prstGeom prst="rect">
            <a:avLst/>
          </a:prstGeom>
        </p:spPr>
        <p:txBody>
          <a:bodyPr vert="horz" lIns="0" tIns="0" rIns="0" bIns="0" rtlCol="0" anchor="ctr" anchorCtr="0">
            <a:noAutofit/>
          </a:bodyPr>
          <a:lstStyle/>
          <a:p>
            <a:r>
              <a:rPr lang="en-GB" noProof="0"/>
              <a:t>Click to edit Master title style</a:t>
            </a:r>
            <a:endParaRPr lang="en-US" noProof="0" dirty="0"/>
          </a:p>
        </p:txBody>
      </p:sp>
      <p:sp>
        <p:nvSpPr>
          <p:cNvPr id="11" name="Text Placeholder 2"/>
          <p:cNvSpPr>
            <a:spLocks noGrp="1"/>
          </p:cNvSpPr>
          <p:nvPr>
            <p:ph type="body" idx="1"/>
          </p:nvPr>
        </p:nvSpPr>
        <p:spPr>
          <a:xfrm>
            <a:off x="576263" y="835024"/>
            <a:ext cx="7991475" cy="3897313"/>
          </a:xfrm>
          <a:prstGeom prst="rect">
            <a:avLst/>
          </a:prstGeom>
        </p:spPr>
        <p:txBody>
          <a:bodyPr vert="horz" lIns="0" tIns="0" rIns="0" bIns="0" rtlCol="0">
            <a:noAutofit/>
          </a:body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endParaRPr lang="en-US" noProof="0" dirty="0"/>
          </a:p>
        </p:txBody>
      </p:sp>
      <p:sp>
        <p:nvSpPr>
          <p:cNvPr id="2" name="Slide Number Placeholder 1">
            <a:extLst>
              <a:ext uri="{FF2B5EF4-FFF2-40B4-BE49-F238E27FC236}">
                <a16:creationId xmlns:a16="http://schemas.microsoft.com/office/drawing/2014/main" id="{965DEE88-71BA-4950-8D35-00B2B8E793EC}"/>
              </a:ext>
            </a:extLst>
          </p:cNvPr>
          <p:cNvSpPr>
            <a:spLocks noGrp="1"/>
          </p:cNvSpPr>
          <p:nvPr>
            <p:ph type="sldNum" sz="quarter" idx="4"/>
          </p:nvPr>
        </p:nvSpPr>
        <p:spPr>
          <a:xfrm>
            <a:off x="86677" y="4961769"/>
            <a:ext cx="389103" cy="144000"/>
          </a:xfrm>
          <a:prstGeom prst="rect">
            <a:avLst/>
          </a:prstGeom>
        </p:spPr>
        <p:txBody>
          <a:bodyPr vert="horz" lIns="0" tIns="0" rIns="0" bIns="0" rtlCol="0" anchor="t" anchorCtr="0">
            <a:noAutofit/>
          </a:bodyPr>
          <a:lstStyle>
            <a:lvl1pPr algn="ctr">
              <a:defRPr sz="800">
                <a:solidFill>
                  <a:schemeClr val="tx1">
                    <a:tint val="75000"/>
                  </a:schemeClr>
                </a:solidFill>
              </a:defRPr>
            </a:lvl1pPr>
          </a:lstStyle>
          <a:p>
            <a:fld id="{82F89014-7F8D-47C1-8D79-17A715C9D2BB}" type="slidenum">
              <a:rPr lang="en-US" smtClean="0"/>
              <a:pPr/>
              <a:t>‹#›</a:t>
            </a:fld>
            <a:endParaRPr lang="en-US" dirty="0"/>
          </a:p>
        </p:txBody>
      </p:sp>
      <p:pic>
        <p:nvPicPr>
          <p:cNvPr id="10" name="Picture 7">
            <a:extLst>
              <a:ext uri="{FF2B5EF4-FFF2-40B4-BE49-F238E27FC236}">
                <a16:creationId xmlns:a16="http://schemas.microsoft.com/office/drawing/2014/main" id="{8D5161C8-EE77-4377-B6B1-7E9C29CB9F0D}"/>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rcRect/>
          <a:stretch/>
        </p:blipFill>
        <p:spPr>
          <a:xfrm>
            <a:off x="8567737" y="198501"/>
            <a:ext cx="401839" cy="443408"/>
          </a:xfrm>
          <a:prstGeom prst="rect">
            <a:avLst/>
          </a:prstGeom>
        </p:spPr>
      </p:pic>
    </p:spTree>
    <p:extLst>
      <p:ext uri="{BB962C8B-B14F-4D97-AF65-F5344CB8AC3E}">
        <p14:creationId xmlns:p14="http://schemas.microsoft.com/office/powerpoint/2010/main" val="2186796807"/>
      </p:ext>
    </p:extLst>
  </p:cSld>
  <p:clrMap bg1="lt1" tx1="dk1" bg2="lt2" tx2="dk2" accent1="accent1" accent2="accent2" accent3="accent3" accent4="accent4" accent5="accent5" accent6="accent6" hlink="hlink" folHlink="folHlink"/>
  <p:sldLayoutIdLst>
    <p:sldLayoutId id="2147483854" r:id="rId1"/>
    <p:sldLayoutId id="2147483855" r:id="rId2"/>
    <p:sldLayoutId id="2147483856" r:id="rId3"/>
    <p:sldLayoutId id="2147483857" r:id="rId4"/>
    <p:sldLayoutId id="2147483858" r:id="rId5"/>
    <p:sldLayoutId id="2147483887" r:id="rId6"/>
    <p:sldLayoutId id="2147483888" r:id="rId7"/>
    <p:sldLayoutId id="2147483889" r:id="rId8"/>
    <p:sldLayoutId id="2147483890" r:id="rId9"/>
    <p:sldLayoutId id="2147483891" r:id="rId10"/>
    <p:sldLayoutId id="2147483892" r:id="rId11"/>
    <p:sldLayoutId id="2147483893" r:id="rId12"/>
    <p:sldLayoutId id="2147483894" r:id="rId1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685800" rtl="0" eaLnBrk="1" latinLnBrk="0" hangingPunct="1">
        <a:lnSpc>
          <a:spcPct val="100000"/>
        </a:lnSpc>
        <a:spcBef>
          <a:spcPct val="0"/>
        </a:spcBef>
        <a:buNone/>
        <a:defRPr sz="2400" kern="1200">
          <a:solidFill>
            <a:schemeClr val="tx1"/>
          </a:solidFill>
          <a:latin typeface="+mj-lt"/>
          <a:ea typeface="+mj-ea"/>
          <a:cs typeface="+mj-cs"/>
        </a:defRPr>
      </a:lvl1pPr>
    </p:titleStyle>
    <p:bodyStyle>
      <a:lvl1pPr marL="288000" indent="-288000" algn="l" defTabSz="685800" rtl="0" eaLnBrk="1" latinLnBrk="0" hangingPunct="1">
        <a:lnSpc>
          <a:spcPct val="100000"/>
        </a:lnSpc>
        <a:spcBef>
          <a:spcPts val="0"/>
        </a:spcBef>
        <a:spcAft>
          <a:spcPts val="600"/>
        </a:spcAft>
        <a:buClr>
          <a:srgbClr val="FF6C00"/>
        </a:buClr>
        <a:buFont typeface="Arial" panose="020B0604020202020204" pitchFamily="34" charset="0"/>
        <a:buChar char="•"/>
        <a:tabLst>
          <a:tab pos="266700" algn="l"/>
        </a:tabLst>
        <a:defRPr lang="nl-NL" sz="1800" kern="1200" dirty="0" smtClean="0">
          <a:solidFill>
            <a:schemeClr val="tx1"/>
          </a:solidFill>
          <a:latin typeface="+mn-lt"/>
          <a:ea typeface="+mn-ea"/>
          <a:cs typeface="+mn-cs"/>
        </a:defRPr>
      </a:lvl1pPr>
      <a:lvl2pPr marL="468000" indent="-180000" algn="l" defTabSz="685800" rtl="0" eaLnBrk="1" latinLnBrk="0" hangingPunct="1">
        <a:lnSpc>
          <a:spcPct val="100000"/>
        </a:lnSpc>
        <a:spcBef>
          <a:spcPts val="375"/>
        </a:spcBef>
        <a:spcAft>
          <a:spcPts val="600"/>
        </a:spcAft>
        <a:buClr>
          <a:srgbClr val="FF6C00"/>
        </a:buClr>
        <a:buFont typeface="Arial" panose="020B0604020202020204" pitchFamily="34" charset="0"/>
        <a:buChar char="−"/>
        <a:defRPr lang="nl-NL" sz="1600" kern="1200" dirty="0" smtClean="0">
          <a:solidFill>
            <a:schemeClr val="tx1"/>
          </a:solidFill>
          <a:latin typeface="+mn-lt"/>
          <a:ea typeface="+mn-ea"/>
          <a:cs typeface="+mn-cs"/>
        </a:defRPr>
      </a:lvl2pPr>
      <a:lvl3pPr marL="648000" indent="-180000" algn="l" defTabSz="685800" rtl="0" eaLnBrk="1" latinLnBrk="0" hangingPunct="1">
        <a:lnSpc>
          <a:spcPct val="100000"/>
        </a:lnSpc>
        <a:spcBef>
          <a:spcPts val="375"/>
        </a:spcBef>
        <a:spcAft>
          <a:spcPts val="600"/>
        </a:spcAft>
        <a:buClr>
          <a:srgbClr val="FF6C00"/>
        </a:buClr>
        <a:buFont typeface="Courier New" panose="02070309020205020404" pitchFamily="49" charset="0"/>
        <a:buChar char="o"/>
        <a:defRPr lang="nl-NL" sz="1600" kern="1200" dirty="0" smtClean="0">
          <a:solidFill>
            <a:schemeClr val="tx1"/>
          </a:solidFill>
          <a:latin typeface="+mn-lt"/>
          <a:ea typeface="+mn-ea"/>
          <a:cs typeface="+mn-cs"/>
        </a:defRPr>
      </a:lvl3pPr>
      <a:lvl4pPr marL="828000" indent="-180000" algn="l" defTabSz="685800" rtl="0" eaLnBrk="1" latinLnBrk="0" hangingPunct="1">
        <a:lnSpc>
          <a:spcPct val="100000"/>
        </a:lnSpc>
        <a:spcBef>
          <a:spcPts val="375"/>
        </a:spcBef>
        <a:spcAft>
          <a:spcPts val="600"/>
        </a:spcAft>
        <a:buClr>
          <a:srgbClr val="FF6C00"/>
        </a:buClr>
        <a:buFont typeface="Courier New" panose="02070309020205020404" pitchFamily="49" charset="0"/>
        <a:buChar char="o"/>
        <a:defRPr lang="nl-NL" sz="1600" kern="1200" dirty="0" smtClean="0">
          <a:solidFill>
            <a:schemeClr val="tx1"/>
          </a:solidFill>
          <a:latin typeface="+mn-lt"/>
          <a:ea typeface="+mn-ea"/>
          <a:cs typeface="+mn-cs"/>
        </a:defRPr>
      </a:lvl4pPr>
      <a:lvl5pPr marL="1008000" indent="-180000" algn="l" defTabSz="685800" rtl="0" eaLnBrk="1" latinLnBrk="0" hangingPunct="1">
        <a:lnSpc>
          <a:spcPct val="100000"/>
        </a:lnSpc>
        <a:spcBef>
          <a:spcPts val="375"/>
        </a:spcBef>
        <a:spcAft>
          <a:spcPts val="600"/>
        </a:spcAft>
        <a:buClr>
          <a:srgbClr val="FF6C00"/>
        </a:buClr>
        <a:buFont typeface="Courier New" panose="02070309020205020404" pitchFamily="49" charset="0"/>
        <a:buChar char="o"/>
        <a:defRPr lang="de-DE" sz="1600" kern="1200" dirty="0">
          <a:solidFill>
            <a:schemeClr val="tx1"/>
          </a:solidFill>
          <a:latin typeface="+mn-lt"/>
          <a:ea typeface="+mn-ea"/>
          <a:cs typeface="+mn-cs"/>
        </a:defRPr>
      </a:lvl5pPr>
      <a:lvl6pPr marL="1809750" indent="-195263" algn="l" defTabSz="685800" rtl="0" eaLnBrk="1" latinLnBrk="0" hangingPunct="1">
        <a:lnSpc>
          <a:spcPct val="90000"/>
        </a:lnSpc>
        <a:spcBef>
          <a:spcPts val="375"/>
        </a:spcBef>
        <a:buClr>
          <a:srgbClr val="FF6C00"/>
        </a:buClr>
        <a:buFont typeface="Courier New" panose="02070309020205020404" pitchFamily="49" charset="0"/>
        <a:buChar char="o"/>
        <a:defRPr sz="1350" kern="1200">
          <a:solidFill>
            <a:schemeClr val="tx1"/>
          </a:solidFill>
          <a:latin typeface="+mn-lt"/>
          <a:ea typeface="+mn-ea"/>
          <a:cs typeface="+mn-cs"/>
        </a:defRPr>
      </a:lvl6pPr>
      <a:lvl7pPr marL="2062163" indent="-176213" algn="l" defTabSz="685800" rtl="0" eaLnBrk="1" latinLnBrk="0" hangingPunct="1">
        <a:lnSpc>
          <a:spcPct val="90000"/>
        </a:lnSpc>
        <a:spcBef>
          <a:spcPts val="375"/>
        </a:spcBef>
        <a:buClr>
          <a:srgbClr val="FF6C00"/>
        </a:buClr>
        <a:buFont typeface="Courier New" panose="02070309020205020404" pitchFamily="49" charset="0"/>
        <a:buChar char="o"/>
        <a:defRPr sz="1350" kern="1200">
          <a:solidFill>
            <a:schemeClr val="tx1"/>
          </a:solidFill>
          <a:latin typeface="+mn-lt"/>
          <a:ea typeface="+mn-ea"/>
          <a:cs typeface="+mn-cs"/>
        </a:defRPr>
      </a:lvl7pPr>
      <a:lvl8pPr marL="2333625" indent="-182563" algn="l" defTabSz="685800" rtl="0" eaLnBrk="1" latinLnBrk="0" hangingPunct="1">
        <a:lnSpc>
          <a:spcPct val="90000"/>
        </a:lnSpc>
        <a:spcBef>
          <a:spcPts val="375"/>
        </a:spcBef>
        <a:buClr>
          <a:srgbClr val="FF6C00"/>
        </a:buClr>
        <a:buFont typeface="Courier New" panose="02070309020205020404" pitchFamily="49" charset="0"/>
        <a:buChar char="o"/>
        <a:defRPr sz="1350" kern="1200">
          <a:solidFill>
            <a:schemeClr val="tx1"/>
          </a:solidFill>
          <a:latin typeface="+mn-lt"/>
          <a:ea typeface="+mn-ea"/>
          <a:cs typeface="+mn-cs"/>
        </a:defRPr>
      </a:lvl8pPr>
      <a:lvl9pPr marL="2598738" indent="-177800" algn="l" defTabSz="685800" rtl="0" eaLnBrk="1" latinLnBrk="0" hangingPunct="1">
        <a:lnSpc>
          <a:spcPct val="90000"/>
        </a:lnSpc>
        <a:spcBef>
          <a:spcPts val="375"/>
        </a:spcBef>
        <a:buClr>
          <a:srgbClr val="FF6C00"/>
        </a:buClr>
        <a:buFont typeface="Courier New" panose="02070309020205020404" pitchFamily="49" charset="0"/>
        <a:buChar char="o"/>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63">
          <p15:clr>
            <a:srgbClr val="F26B43"/>
          </p15:clr>
        </p15:guide>
        <p15:guide id="2" pos="2880">
          <p15:clr>
            <a:srgbClr val="F26B43"/>
          </p15:clr>
        </p15:guide>
        <p15:guide id="3" pos="2699">
          <p15:clr>
            <a:srgbClr val="F26B43"/>
          </p15:clr>
        </p15:guide>
        <p15:guide id="4" pos="3061">
          <p15:clr>
            <a:srgbClr val="F26B43"/>
          </p15:clr>
        </p15:guide>
        <p15:guide id="5" pos="5397">
          <p15:clr>
            <a:srgbClr val="F26B43"/>
          </p15:clr>
        </p15:guide>
        <p15:guide id="6" orient="horz" pos="526">
          <p15:clr>
            <a:srgbClr val="F26B43"/>
          </p15:clr>
        </p15:guide>
        <p15:guide id="9" orient="horz" pos="441">
          <p15:clr>
            <a:srgbClr val="F26B43"/>
          </p15:clr>
        </p15:guide>
        <p15:guide id="10" orient="horz" pos="123">
          <p15:clr>
            <a:srgbClr val="F26B43"/>
          </p15:clr>
        </p15:guide>
        <p15:guide id="11" orient="horz" pos="3003">
          <p15:clr>
            <a:srgbClr val="547EBF"/>
          </p15:clr>
        </p15:guide>
        <p15:guide id="12" pos="5647">
          <p15:clr>
            <a:srgbClr val="547EBF"/>
          </p15:clr>
        </p15:guide>
        <p15:guide id="13" orient="horz" pos="3185">
          <p15:clr>
            <a:srgbClr val="9FCC3B"/>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2E2E2E"/>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576263" y="4961769"/>
            <a:ext cx="2059200" cy="144000"/>
          </a:xfrm>
          <a:prstGeom prst="rect">
            <a:avLst/>
          </a:prstGeom>
        </p:spPr>
        <p:txBody>
          <a:bodyPr vert="horz" lIns="0" tIns="0" rIns="0" bIns="0" rtlCol="0" anchor="t" anchorCtr="0">
            <a:noAutofit/>
          </a:bodyPr>
          <a:lstStyle>
            <a:lvl1pPr algn="l">
              <a:defRPr sz="800">
                <a:solidFill>
                  <a:schemeClr val="bg1"/>
                </a:solidFill>
              </a:defRPr>
            </a:lvl1pPr>
          </a:lstStyle>
          <a:p>
            <a:endParaRPr lang="en-US" dirty="0"/>
          </a:p>
        </p:txBody>
      </p:sp>
      <p:sp>
        <p:nvSpPr>
          <p:cNvPr id="5" name="Footer Placeholder 4"/>
          <p:cNvSpPr>
            <a:spLocks noGrp="1"/>
          </p:cNvSpPr>
          <p:nvPr>
            <p:ph type="ftr" sz="quarter" idx="3"/>
          </p:nvPr>
        </p:nvSpPr>
        <p:spPr>
          <a:xfrm>
            <a:off x="3028950" y="4961769"/>
            <a:ext cx="3086100" cy="144000"/>
          </a:xfrm>
          <a:prstGeom prst="rect">
            <a:avLst/>
          </a:prstGeom>
        </p:spPr>
        <p:txBody>
          <a:bodyPr vert="horz" lIns="0" tIns="0" rIns="0" bIns="0" rtlCol="0" anchor="t" anchorCtr="0">
            <a:noAutofit/>
          </a:bodyPr>
          <a:lstStyle>
            <a:lvl1pPr algn="ctr">
              <a:defRPr sz="800">
                <a:solidFill>
                  <a:schemeClr val="bg1"/>
                </a:solidFill>
              </a:defRPr>
            </a:lvl1pPr>
          </a:lstStyle>
          <a:p>
            <a:endParaRPr lang="en-US" dirty="0"/>
          </a:p>
        </p:txBody>
      </p:sp>
      <p:sp>
        <p:nvSpPr>
          <p:cNvPr id="9" name="Title Placeholder 1"/>
          <p:cNvSpPr>
            <a:spLocks noGrp="1"/>
          </p:cNvSpPr>
          <p:nvPr>
            <p:ph type="title"/>
          </p:nvPr>
        </p:nvSpPr>
        <p:spPr>
          <a:xfrm>
            <a:off x="576263" y="195263"/>
            <a:ext cx="7821950" cy="504825"/>
          </a:xfrm>
          <a:prstGeom prst="rect">
            <a:avLst/>
          </a:prstGeom>
        </p:spPr>
        <p:txBody>
          <a:bodyPr vert="horz" lIns="0" tIns="0" rIns="0" bIns="0" rtlCol="0" anchor="ctr" anchorCtr="0">
            <a:noAutofit/>
          </a:bodyPr>
          <a:lstStyle/>
          <a:p>
            <a:r>
              <a:rPr lang="en-GB" noProof="0"/>
              <a:t>Click to edit Master title style</a:t>
            </a:r>
            <a:endParaRPr lang="en-US" noProof="0" dirty="0"/>
          </a:p>
        </p:txBody>
      </p:sp>
      <p:sp>
        <p:nvSpPr>
          <p:cNvPr id="11" name="Text Placeholder 2"/>
          <p:cNvSpPr>
            <a:spLocks noGrp="1"/>
          </p:cNvSpPr>
          <p:nvPr>
            <p:ph type="body" idx="1"/>
          </p:nvPr>
        </p:nvSpPr>
        <p:spPr>
          <a:xfrm>
            <a:off x="576263" y="835024"/>
            <a:ext cx="7991475" cy="3897313"/>
          </a:xfrm>
          <a:prstGeom prst="rect">
            <a:avLst/>
          </a:prstGeom>
          <a:noFill/>
        </p:spPr>
        <p:txBody>
          <a:bodyPr vert="horz" lIns="0" tIns="0" rIns="0" bIns="0" rtlCol="0">
            <a:noAutofit/>
          </a:body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endParaRPr lang="en-US" noProof="0" dirty="0"/>
          </a:p>
        </p:txBody>
      </p:sp>
      <p:sp>
        <p:nvSpPr>
          <p:cNvPr id="2" name="Slide Number Placeholder 1">
            <a:extLst>
              <a:ext uri="{FF2B5EF4-FFF2-40B4-BE49-F238E27FC236}">
                <a16:creationId xmlns:a16="http://schemas.microsoft.com/office/drawing/2014/main" id="{965DEE88-71BA-4950-8D35-00B2B8E793EC}"/>
              </a:ext>
            </a:extLst>
          </p:cNvPr>
          <p:cNvSpPr>
            <a:spLocks noGrp="1"/>
          </p:cNvSpPr>
          <p:nvPr>
            <p:ph type="sldNum" sz="quarter" idx="4"/>
          </p:nvPr>
        </p:nvSpPr>
        <p:spPr>
          <a:xfrm>
            <a:off x="86677" y="4961769"/>
            <a:ext cx="389103" cy="144000"/>
          </a:xfrm>
          <a:prstGeom prst="rect">
            <a:avLst/>
          </a:prstGeom>
        </p:spPr>
        <p:txBody>
          <a:bodyPr vert="horz" lIns="0" tIns="0" rIns="0" bIns="0" rtlCol="0" anchor="t" anchorCtr="0">
            <a:noAutofit/>
          </a:bodyPr>
          <a:lstStyle>
            <a:lvl1pPr algn="ctr">
              <a:defRPr sz="800">
                <a:solidFill>
                  <a:schemeClr val="bg1"/>
                </a:solidFill>
              </a:defRPr>
            </a:lvl1pPr>
          </a:lstStyle>
          <a:p>
            <a:fld id="{82F89014-7F8D-47C1-8D79-17A715C9D2BB}" type="slidenum">
              <a:rPr lang="en-US" smtClean="0"/>
              <a:pPr/>
              <a:t>‹#›</a:t>
            </a:fld>
            <a:endParaRPr lang="en-US" dirty="0"/>
          </a:p>
        </p:txBody>
      </p:sp>
      <p:pic>
        <p:nvPicPr>
          <p:cNvPr id="8" name="Picture 7">
            <a:extLst>
              <a:ext uri="{FF2B5EF4-FFF2-40B4-BE49-F238E27FC236}">
                <a16:creationId xmlns:a16="http://schemas.microsoft.com/office/drawing/2014/main" id="{BD2B5B76-D48B-486B-B148-17C02F22EB4C}"/>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rcRect/>
          <a:stretch/>
        </p:blipFill>
        <p:spPr>
          <a:xfrm>
            <a:off x="8570538" y="198501"/>
            <a:ext cx="396236" cy="443408"/>
          </a:xfrm>
          <a:prstGeom prst="rect">
            <a:avLst/>
          </a:prstGeom>
        </p:spPr>
      </p:pic>
    </p:spTree>
    <p:extLst>
      <p:ext uri="{BB962C8B-B14F-4D97-AF65-F5344CB8AC3E}">
        <p14:creationId xmlns:p14="http://schemas.microsoft.com/office/powerpoint/2010/main" val="3742510105"/>
      </p:ext>
    </p:extLst>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 id="2147483871" r:id="rId12"/>
    <p:sldLayoutId id="2147483872" r:id="rId13"/>
    <p:sldLayoutId id="2147483873" r:id="rId14"/>
    <p:sldLayoutId id="2147483874" r:id="rId15"/>
    <p:sldLayoutId id="2147483875" r:id="rId16"/>
    <p:sldLayoutId id="2147483876" r:id="rId17"/>
    <p:sldLayoutId id="2147483877" r:id="rId18"/>
    <p:sldLayoutId id="2147483878" r:id="rId19"/>
    <p:sldLayoutId id="2147483879" r:id="rId20"/>
    <p:sldLayoutId id="2147483880" r:id="rId2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685800" rtl="0" eaLnBrk="1" latinLnBrk="0" hangingPunct="1">
        <a:lnSpc>
          <a:spcPct val="100000"/>
        </a:lnSpc>
        <a:spcBef>
          <a:spcPct val="0"/>
        </a:spcBef>
        <a:buNone/>
        <a:defRPr sz="2400" kern="1200">
          <a:solidFill>
            <a:schemeClr val="bg1"/>
          </a:solidFill>
          <a:latin typeface="+mj-lt"/>
          <a:ea typeface="+mj-ea"/>
          <a:cs typeface="+mj-cs"/>
        </a:defRPr>
      </a:lvl1pPr>
    </p:titleStyle>
    <p:bodyStyle>
      <a:lvl1pPr marL="288000" indent="-288000" algn="l" defTabSz="685800" rtl="0" eaLnBrk="1" latinLnBrk="0" hangingPunct="1">
        <a:lnSpc>
          <a:spcPct val="100000"/>
        </a:lnSpc>
        <a:spcBef>
          <a:spcPts val="0"/>
        </a:spcBef>
        <a:spcAft>
          <a:spcPts val="600"/>
        </a:spcAft>
        <a:buClr>
          <a:srgbClr val="FF6C00"/>
        </a:buClr>
        <a:buFont typeface="Arial" panose="020B0604020202020204" pitchFamily="34" charset="0"/>
        <a:buChar char="•"/>
        <a:tabLst>
          <a:tab pos="266700" algn="l"/>
        </a:tabLst>
        <a:defRPr lang="nl-NL" sz="1800" kern="1200" dirty="0" smtClean="0">
          <a:solidFill>
            <a:schemeClr val="bg1"/>
          </a:solidFill>
          <a:latin typeface="+mn-lt"/>
          <a:ea typeface="+mn-ea"/>
          <a:cs typeface="+mn-cs"/>
        </a:defRPr>
      </a:lvl1pPr>
      <a:lvl2pPr marL="468000" indent="-180000" algn="l" defTabSz="685800" rtl="0" eaLnBrk="1" latinLnBrk="0" hangingPunct="1">
        <a:lnSpc>
          <a:spcPct val="100000"/>
        </a:lnSpc>
        <a:spcBef>
          <a:spcPts val="375"/>
        </a:spcBef>
        <a:spcAft>
          <a:spcPts val="600"/>
        </a:spcAft>
        <a:buClr>
          <a:srgbClr val="FF6C00"/>
        </a:buClr>
        <a:buFont typeface="Arial" panose="020B0604020202020204" pitchFamily="34" charset="0"/>
        <a:buChar char="−"/>
        <a:defRPr lang="nl-NL" sz="1600" kern="1200" dirty="0" smtClean="0">
          <a:solidFill>
            <a:schemeClr val="bg1"/>
          </a:solidFill>
          <a:latin typeface="+mn-lt"/>
          <a:ea typeface="+mn-ea"/>
          <a:cs typeface="+mn-cs"/>
        </a:defRPr>
      </a:lvl2pPr>
      <a:lvl3pPr marL="648000" indent="-180000" algn="l" defTabSz="685800" rtl="0" eaLnBrk="1" latinLnBrk="0" hangingPunct="1">
        <a:lnSpc>
          <a:spcPct val="100000"/>
        </a:lnSpc>
        <a:spcBef>
          <a:spcPts val="375"/>
        </a:spcBef>
        <a:spcAft>
          <a:spcPts val="600"/>
        </a:spcAft>
        <a:buClr>
          <a:srgbClr val="FF6C00"/>
        </a:buClr>
        <a:buFont typeface="Courier New" panose="02070309020205020404" pitchFamily="49" charset="0"/>
        <a:buChar char="o"/>
        <a:defRPr lang="nl-NL" sz="1600" kern="1200" dirty="0" smtClean="0">
          <a:solidFill>
            <a:schemeClr val="bg1"/>
          </a:solidFill>
          <a:latin typeface="+mn-lt"/>
          <a:ea typeface="+mn-ea"/>
          <a:cs typeface="+mn-cs"/>
        </a:defRPr>
      </a:lvl3pPr>
      <a:lvl4pPr marL="828000" indent="-180000" algn="l" defTabSz="685800" rtl="0" eaLnBrk="1" latinLnBrk="0" hangingPunct="1">
        <a:lnSpc>
          <a:spcPct val="100000"/>
        </a:lnSpc>
        <a:spcBef>
          <a:spcPts val="375"/>
        </a:spcBef>
        <a:spcAft>
          <a:spcPts val="600"/>
        </a:spcAft>
        <a:buClr>
          <a:srgbClr val="FF6C00"/>
        </a:buClr>
        <a:buFont typeface="Courier New" panose="02070309020205020404" pitchFamily="49" charset="0"/>
        <a:buChar char="o"/>
        <a:defRPr lang="nl-NL" sz="1600" kern="1200" dirty="0" smtClean="0">
          <a:solidFill>
            <a:schemeClr val="bg1"/>
          </a:solidFill>
          <a:latin typeface="+mn-lt"/>
          <a:ea typeface="+mn-ea"/>
          <a:cs typeface="+mn-cs"/>
        </a:defRPr>
      </a:lvl4pPr>
      <a:lvl5pPr marL="1008000" indent="-180000" algn="l" defTabSz="685800" rtl="0" eaLnBrk="1" latinLnBrk="0" hangingPunct="1">
        <a:lnSpc>
          <a:spcPct val="100000"/>
        </a:lnSpc>
        <a:spcBef>
          <a:spcPts val="375"/>
        </a:spcBef>
        <a:spcAft>
          <a:spcPts val="600"/>
        </a:spcAft>
        <a:buClr>
          <a:srgbClr val="FF6C00"/>
        </a:buClr>
        <a:buFont typeface="Courier New" panose="02070309020205020404" pitchFamily="49" charset="0"/>
        <a:buChar char="o"/>
        <a:defRPr lang="de-DE" sz="1600" kern="1200" dirty="0">
          <a:solidFill>
            <a:schemeClr val="bg1"/>
          </a:solidFill>
          <a:latin typeface="+mn-lt"/>
          <a:ea typeface="+mn-ea"/>
          <a:cs typeface="+mn-cs"/>
        </a:defRPr>
      </a:lvl5pPr>
      <a:lvl6pPr marL="1809750" indent="-195263" algn="l" defTabSz="685800" rtl="0" eaLnBrk="1" latinLnBrk="0" hangingPunct="1">
        <a:lnSpc>
          <a:spcPct val="90000"/>
        </a:lnSpc>
        <a:spcBef>
          <a:spcPts val="375"/>
        </a:spcBef>
        <a:buClr>
          <a:srgbClr val="FF6C00"/>
        </a:buClr>
        <a:buFont typeface="Courier New" panose="02070309020205020404" pitchFamily="49" charset="0"/>
        <a:buChar char="o"/>
        <a:defRPr sz="1350" kern="1200">
          <a:solidFill>
            <a:schemeClr val="tx1"/>
          </a:solidFill>
          <a:latin typeface="+mn-lt"/>
          <a:ea typeface="+mn-ea"/>
          <a:cs typeface="+mn-cs"/>
        </a:defRPr>
      </a:lvl6pPr>
      <a:lvl7pPr marL="2062163" indent="-176213" algn="l" defTabSz="685800" rtl="0" eaLnBrk="1" latinLnBrk="0" hangingPunct="1">
        <a:lnSpc>
          <a:spcPct val="90000"/>
        </a:lnSpc>
        <a:spcBef>
          <a:spcPts val="375"/>
        </a:spcBef>
        <a:buClr>
          <a:srgbClr val="FF6C00"/>
        </a:buClr>
        <a:buFont typeface="Courier New" panose="02070309020205020404" pitchFamily="49" charset="0"/>
        <a:buChar char="o"/>
        <a:defRPr sz="1350" kern="1200">
          <a:solidFill>
            <a:schemeClr val="tx1"/>
          </a:solidFill>
          <a:latin typeface="+mn-lt"/>
          <a:ea typeface="+mn-ea"/>
          <a:cs typeface="+mn-cs"/>
        </a:defRPr>
      </a:lvl7pPr>
      <a:lvl8pPr marL="2333625" indent="-182563" algn="l" defTabSz="685800" rtl="0" eaLnBrk="1" latinLnBrk="0" hangingPunct="1">
        <a:lnSpc>
          <a:spcPct val="90000"/>
        </a:lnSpc>
        <a:spcBef>
          <a:spcPts val="375"/>
        </a:spcBef>
        <a:buClr>
          <a:srgbClr val="FF6C00"/>
        </a:buClr>
        <a:buFont typeface="Courier New" panose="02070309020205020404" pitchFamily="49" charset="0"/>
        <a:buChar char="o"/>
        <a:defRPr sz="1350" kern="1200">
          <a:solidFill>
            <a:schemeClr val="tx1"/>
          </a:solidFill>
          <a:latin typeface="+mn-lt"/>
          <a:ea typeface="+mn-ea"/>
          <a:cs typeface="+mn-cs"/>
        </a:defRPr>
      </a:lvl8pPr>
      <a:lvl9pPr marL="2598738" indent="-177800" algn="l" defTabSz="685800" rtl="0" eaLnBrk="1" latinLnBrk="0" hangingPunct="1">
        <a:lnSpc>
          <a:spcPct val="90000"/>
        </a:lnSpc>
        <a:spcBef>
          <a:spcPts val="375"/>
        </a:spcBef>
        <a:buClr>
          <a:srgbClr val="FF6C00"/>
        </a:buClr>
        <a:buFont typeface="Courier New" panose="02070309020205020404" pitchFamily="49" charset="0"/>
        <a:buChar char="o"/>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63">
          <p15:clr>
            <a:srgbClr val="F26B43"/>
          </p15:clr>
        </p15:guide>
        <p15:guide id="2" pos="2880">
          <p15:clr>
            <a:srgbClr val="F26B43"/>
          </p15:clr>
        </p15:guide>
        <p15:guide id="3" pos="2699">
          <p15:clr>
            <a:srgbClr val="F26B43"/>
          </p15:clr>
        </p15:guide>
        <p15:guide id="4" pos="3061">
          <p15:clr>
            <a:srgbClr val="F26B43"/>
          </p15:clr>
        </p15:guide>
        <p15:guide id="5" pos="5397">
          <p15:clr>
            <a:srgbClr val="F26B43"/>
          </p15:clr>
        </p15:guide>
        <p15:guide id="6" orient="horz" pos="526">
          <p15:clr>
            <a:srgbClr val="F26B43"/>
          </p15:clr>
        </p15:guide>
        <p15:guide id="9" orient="horz" pos="441">
          <p15:clr>
            <a:srgbClr val="F26B43"/>
          </p15:clr>
        </p15:guide>
        <p15:guide id="10" orient="horz" pos="123">
          <p15:clr>
            <a:srgbClr val="F26B43"/>
          </p15:clr>
        </p15:guide>
        <p15:guide id="11" orient="horz" pos="3003">
          <p15:clr>
            <a:srgbClr val="547EBF"/>
          </p15:clr>
        </p15:guide>
        <p15:guide id="12" pos="5647">
          <p15:clr>
            <a:srgbClr val="547EBF"/>
          </p15:clr>
        </p15:guide>
        <p15:guide id="13" orient="horz" pos="3185">
          <p15:clr>
            <a:srgbClr val="9FCC3B"/>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rgbClr val="2E2E2E"/>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576263" y="4961769"/>
            <a:ext cx="2059200" cy="144000"/>
          </a:xfrm>
          <a:prstGeom prst="rect">
            <a:avLst/>
          </a:prstGeom>
        </p:spPr>
        <p:txBody>
          <a:bodyPr vert="horz" lIns="0" tIns="0" rIns="0" bIns="0" rtlCol="0" anchor="t" anchorCtr="0">
            <a:noAutofit/>
          </a:bodyPr>
          <a:lstStyle>
            <a:lvl1pPr algn="l">
              <a:defRPr sz="800">
                <a:solidFill>
                  <a:schemeClr val="bg1"/>
                </a:solidFill>
              </a:defRPr>
            </a:lvl1pPr>
          </a:lstStyle>
          <a:p>
            <a:endParaRPr lang="en-US" dirty="0"/>
          </a:p>
        </p:txBody>
      </p:sp>
      <p:sp>
        <p:nvSpPr>
          <p:cNvPr id="5" name="Footer Placeholder 4"/>
          <p:cNvSpPr>
            <a:spLocks noGrp="1"/>
          </p:cNvSpPr>
          <p:nvPr>
            <p:ph type="ftr" sz="quarter" idx="3"/>
          </p:nvPr>
        </p:nvSpPr>
        <p:spPr>
          <a:xfrm>
            <a:off x="3028950" y="4961769"/>
            <a:ext cx="3086100" cy="144000"/>
          </a:xfrm>
          <a:prstGeom prst="rect">
            <a:avLst/>
          </a:prstGeom>
        </p:spPr>
        <p:txBody>
          <a:bodyPr vert="horz" lIns="0" tIns="0" rIns="0" bIns="0" rtlCol="0" anchor="t" anchorCtr="0">
            <a:noAutofit/>
          </a:bodyPr>
          <a:lstStyle>
            <a:lvl1pPr algn="ctr">
              <a:defRPr sz="800">
                <a:solidFill>
                  <a:schemeClr val="bg1"/>
                </a:solidFill>
              </a:defRPr>
            </a:lvl1pPr>
          </a:lstStyle>
          <a:p>
            <a:endParaRPr lang="en-US" dirty="0"/>
          </a:p>
        </p:txBody>
      </p:sp>
      <p:sp>
        <p:nvSpPr>
          <p:cNvPr id="9" name="Title Placeholder 1"/>
          <p:cNvSpPr>
            <a:spLocks noGrp="1"/>
          </p:cNvSpPr>
          <p:nvPr>
            <p:ph type="title"/>
          </p:nvPr>
        </p:nvSpPr>
        <p:spPr>
          <a:xfrm>
            <a:off x="576263" y="195263"/>
            <a:ext cx="7821950" cy="504825"/>
          </a:xfrm>
          <a:prstGeom prst="rect">
            <a:avLst/>
          </a:prstGeom>
        </p:spPr>
        <p:txBody>
          <a:bodyPr vert="horz" lIns="0" tIns="0" rIns="0" bIns="0" rtlCol="0" anchor="ctr" anchorCtr="0">
            <a:noAutofit/>
          </a:bodyPr>
          <a:lstStyle/>
          <a:p>
            <a:r>
              <a:rPr lang="en-GB" noProof="0"/>
              <a:t>Click to edit Master title style</a:t>
            </a:r>
            <a:endParaRPr lang="en-US" noProof="0" dirty="0"/>
          </a:p>
        </p:txBody>
      </p:sp>
      <p:sp>
        <p:nvSpPr>
          <p:cNvPr id="11" name="Text Placeholder 2"/>
          <p:cNvSpPr>
            <a:spLocks noGrp="1"/>
          </p:cNvSpPr>
          <p:nvPr>
            <p:ph type="body" idx="1"/>
          </p:nvPr>
        </p:nvSpPr>
        <p:spPr>
          <a:xfrm>
            <a:off x="576263" y="835024"/>
            <a:ext cx="7991475" cy="3897313"/>
          </a:xfrm>
          <a:prstGeom prst="rect">
            <a:avLst/>
          </a:prstGeom>
          <a:noFill/>
        </p:spPr>
        <p:txBody>
          <a:bodyPr vert="horz" lIns="0" tIns="0" rIns="0" bIns="0" rtlCol="0">
            <a:noAutofit/>
          </a:body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endParaRPr lang="en-US" noProof="0" dirty="0"/>
          </a:p>
        </p:txBody>
      </p:sp>
      <p:sp>
        <p:nvSpPr>
          <p:cNvPr id="2" name="Slide Number Placeholder 1">
            <a:extLst>
              <a:ext uri="{FF2B5EF4-FFF2-40B4-BE49-F238E27FC236}">
                <a16:creationId xmlns:a16="http://schemas.microsoft.com/office/drawing/2014/main" id="{965DEE88-71BA-4950-8D35-00B2B8E793EC}"/>
              </a:ext>
            </a:extLst>
          </p:cNvPr>
          <p:cNvSpPr>
            <a:spLocks noGrp="1"/>
          </p:cNvSpPr>
          <p:nvPr>
            <p:ph type="sldNum" sz="quarter" idx="4"/>
          </p:nvPr>
        </p:nvSpPr>
        <p:spPr>
          <a:xfrm>
            <a:off x="86677" y="4961769"/>
            <a:ext cx="389103" cy="144000"/>
          </a:xfrm>
          <a:prstGeom prst="rect">
            <a:avLst/>
          </a:prstGeom>
        </p:spPr>
        <p:txBody>
          <a:bodyPr vert="horz" lIns="0" tIns="0" rIns="0" bIns="0" rtlCol="0" anchor="t" anchorCtr="0">
            <a:noAutofit/>
          </a:bodyPr>
          <a:lstStyle>
            <a:lvl1pPr algn="ctr">
              <a:defRPr sz="800">
                <a:solidFill>
                  <a:schemeClr val="bg1"/>
                </a:solidFill>
              </a:defRPr>
            </a:lvl1pPr>
          </a:lstStyle>
          <a:p>
            <a:fld id="{82F89014-7F8D-47C1-8D79-17A715C9D2BB}" type="slidenum">
              <a:rPr lang="en-US" smtClean="0"/>
              <a:pPr/>
              <a:t>‹#›</a:t>
            </a:fld>
            <a:endParaRPr lang="en-US" dirty="0"/>
          </a:p>
        </p:txBody>
      </p:sp>
      <p:pic>
        <p:nvPicPr>
          <p:cNvPr id="8" name="Picture 7">
            <a:extLst>
              <a:ext uri="{FF2B5EF4-FFF2-40B4-BE49-F238E27FC236}">
                <a16:creationId xmlns:a16="http://schemas.microsoft.com/office/drawing/2014/main" id="{682B01DC-AA4B-4B09-A9C1-2490348EB46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8570538" y="198501"/>
            <a:ext cx="396236" cy="443408"/>
          </a:xfrm>
          <a:prstGeom prst="rect">
            <a:avLst/>
          </a:prstGeom>
        </p:spPr>
      </p:pic>
    </p:spTree>
    <p:extLst>
      <p:ext uri="{BB962C8B-B14F-4D97-AF65-F5344CB8AC3E}">
        <p14:creationId xmlns:p14="http://schemas.microsoft.com/office/powerpoint/2010/main" val="2694476674"/>
      </p:ext>
    </p:extLst>
  </p:cSld>
  <p:clrMap bg1="lt1" tx1="dk1" bg2="lt2" tx2="dk2" accent1="accent1" accent2="accent2" accent3="accent3" accent4="accent4" accent5="accent5" accent6="accent6" hlink="hlink" folHlink="folHlink"/>
  <p:sldLayoutIdLst>
    <p:sldLayoutId id="2147483882" r:id="rId1"/>
    <p:sldLayoutId id="2147483883" r:id="rId2"/>
    <p:sldLayoutId id="2147483884" r:id="rId3"/>
    <p:sldLayoutId id="2147483885" r:id="rId4"/>
    <p:sldLayoutId id="2147483886" r:id="rId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685800" rtl="0" eaLnBrk="1" latinLnBrk="0" hangingPunct="1">
        <a:lnSpc>
          <a:spcPct val="100000"/>
        </a:lnSpc>
        <a:spcBef>
          <a:spcPct val="0"/>
        </a:spcBef>
        <a:buNone/>
        <a:defRPr sz="2400" kern="1200">
          <a:solidFill>
            <a:schemeClr val="bg1"/>
          </a:solidFill>
          <a:latin typeface="+mj-lt"/>
          <a:ea typeface="+mj-ea"/>
          <a:cs typeface="+mj-cs"/>
        </a:defRPr>
      </a:lvl1pPr>
    </p:titleStyle>
    <p:bodyStyle>
      <a:lvl1pPr marL="288000" indent="-288000" algn="l" defTabSz="685800" rtl="0" eaLnBrk="1" latinLnBrk="0" hangingPunct="1">
        <a:lnSpc>
          <a:spcPct val="100000"/>
        </a:lnSpc>
        <a:spcBef>
          <a:spcPts val="0"/>
        </a:spcBef>
        <a:spcAft>
          <a:spcPts val="600"/>
        </a:spcAft>
        <a:buClr>
          <a:srgbClr val="FF6C00"/>
        </a:buClr>
        <a:buFont typeface="Arial" panose="020B0604020202020204" pitchFamily="34" charset="0"/>
        <a:buChar char="•"/>
        <a:tabLst>
          <a:tab pos="266700" algn="l"/>
        </a:tabLst>
        <a:defRPr lang="nl-NL" sz="1800" kern="1200" dirty="0" smtClean="0">
          <a:solidFill>
            <a:schemeClr val="bg1"/>
          </a:solidFill>
          <a:latin typeface="+mn-lt"/>
          <a:ea typeface="+mn-ea"/>
          <a:cs typeface="+mn-cs"/>
        </a:defRPr>
      </a:lvl1pPr>
      <a:lvl2pPr marL="468000" indent="-180000" algn="l" defTabSz="685800" rtl="0" eaLnBrk="1" latinLnBrk="0" hangingPunct="1">
        <a:lnSpc>
          <a:spcPct val="100000"/>
        </a:lnSpc>
        <a:spcBef>
          <a:spcPts val="375"/>
        </a:spcBef>
        <a:spcAft>
          <a:spcPts val="600"/>
        </a:spcAft>
        <a:buClr>
          <a:srgbClr val="FF6C00"/>
        </a:buClr>
        <a:buFont typeface="Arial" panose="020B0604020202020204" pitchFamily="34" charset="0"/>
        <a:buChar char="−"/>
        <a:defRPr lang="nl-NL" sz="1600" kern="1200" dirty="0" smtClean="0">
          <a:solidFill>
            <a:schemeClr val="bg1"/>
          </a:solidFill>
          <a:latin typeface="+mn-lt"/>
          <a:ea typeface="+mn-ea"/>
          <a:cs typeface="+mn-cs"/>
        </a:defRPr>
      </a:lvl2pPr>
      <a:lvl3pPr marL="648000" indent="-180000" algn="l" defTabSz="685800" rtl="0" eaLnBrk="1" latinLnBrk="0" hangingPunct="1">
        <a:lnSpc>
          <a:spcPct val="100000"/>
        </a:lnSpc>
        <a:spcBef>
          <a:spcPts val="375"/>
        </a:spcBef>
        <a:spcAft>
          <a:spcPts val="600"/>
        </a:spcAft>
        <a:buClr>
          <a:srgbClr val="FF6C00"/>
        </a:buClr>
        <a:buFont typeface="Courier New" panose="02070309020205020404" pitchFamily="49" charset="0"/>
        <a:buChar char="o"/>
        <a:defRPr lang="nl-NL" sz="1600" kern="1200" dirty="0" smtClean="0">
          <a:solidFill>
            <a:schemeClr val="bg1"/>
          </a:solidFill>
          <a:latin typeface="+mn-lt"/>
          <a:ea typeface="+mn-ea"/>
          <a:cs typeface="+mn-cs"/>
        </a:defRPr>
      </a:lvl3pPr>
      <a:lvl4pPr marL="828000" indent="-180000" algn="l" defTabSz="685800" rtl="0" eaLnBrk="1" latinLnBrk="0" hangingPunct="1">
        <a:lnSpc>
          <a:spcPct val="100000"/>
        </a:lnSpc>
        <a:spcBef>
          <a:spcPts val="375"/>
        </a:spcBef>
        <a:spcAft>
          <a:spcPts val="600"/>
        </a:spcAft>
        <a:buClr>
          <a:srgbClr val="FF6C00"/>
        </a:buClr>
        <a:buFont typeface="Courier New" panose="02070309020205020404" pitchFamily="49" charset="0"/>
        <a:buChar char="o"/>
        <a:defRPr lang="nl-NL" sz="1600" kern="1200" dirty="0" smtClean="0">
          <a:solidFill>
            <a:schemeClr val="bg1"/>
          </a:solidFill>
          <a:latin typeface="+mn-lt"/>
          <a:ea typeface="+mn-ea"/>
          <a:cs typeface="+mn-cs"/>
        </a:defRPr>
      </a:lvl4pPr>
      <a:lvl5pPr marL="1008000" indent="-180000" algn="l" defTabSz="685800" rtl="0" eaLnBrk="1" latinLnBrk="0" hangingPunct="1">
        <a:lnSpc>
          <a:spcPct val="100000"/>
        </a:lnSpc>
        <a:spcBef>
          <a:spcPts val="375"/>
        </a:spcBef>
        <a:spcAft>
          <a:spcPts val="600"/>
        </a:spcAft>
        <a:buClr>
          <a:srgbClr val="FF6C00"/>
        </a:buClr>
        <a:buFont typeface="Courier New" panose="02070309020205020404" pitchFamily="49" charset="0"/>
        <a:buChar char="o"/>
        <a:defRPr lang="de-DE" sz="1600" kern="1200" dirty="0">
          <a:solidFill>
            <a:schemeClr val="bg1"/>
          </a:solidFill>
          <a:latin typeface="+mn-lt"/>
          <a:ea typeface="+mn-ea"/>
          <a:cs typeface="+mn-cs"/>
        </a:defRPr>
      </a:lvl5pPr>
      <a:lvl6pPr marL="1809750" indent="-195263" algn="l" defTabSz="685800" rtl="0" eaLnBrk="1" latinLnBrk="0" hangingPunct="1">
        <a:lnSpc>
          <a:spcPct val="90000"/>
        </a:lnSpc>
        <a:spcBef>
          <a:spcPts val="375"/>
        </a:spcBef>
        <a:buClr>
          <a:srgbClr val="FF6C00"/>
        </a:buClr>
        <a:buFont typeface="Courier New" panose="02070309020205020404" pitchFamily="49" charset="0"/>
        <a:buChar char="o"/>
        <a:defRPr sz="1350" kern="1200">
          <a:solidFill>
            <a:schemeClr val="tx1"/>
          </a:solidFill>
          <a:latin typeface="+mn-lt"/>
          <a:ea typeface="+mn-ea"/>
          <a:cs typeface="+mn-cs"/>
        </a:defRPr>
      </a:lvl6pPr>
      <a:lvl7pPr marL="2062163" indent="-176213" algn="l" defTabSz="685800" rtl="0" eaLnBrk="1" latinLnBrk="0" hangingPunct="1">
        <a:lnSpc>
          <a:spcPct val="90000"/>
        </a:lnSpc>
        <a:spcBef>
          <a:spcPts val="375"/>
        </a:spcBef>
        <a:buClr>
          <a:srgbClr val="FF6C00"/>
        </a:buClr>
        <a:buFont typeface="Courier New" panose="02070309020205020404" pitchFamily="49" charset="0"/>
        <a:buChar char="o"/>
        <a:defRPr sz="1350" kern="1200">
          <a:solidFill>
            <a:schemeClr val="tx1"/>
          </a:solidFill>
          <a:latin typeface="+mn-lt"/>
          <a:ea typeface="+mn-ea"/>
          <a:cs typeface="+mn-cs"/>
        </a:defRPr>
      </a:lvl7pPr>
      <a:lvl8pPr marL="2333625" indent="-182563" algn="l" defTabSz="685800" rtl="0" eaLnBrk="1" latinLnBrk="0" hangingPunct="1">
        <a:lnSpc>
          <a:spcPct val="90000"/>
        </a:lnSpc>
        <a:spcBef>
          <a:spcPts val="375"/>
        </a:spcBef>
        <a:buClr>
          <a:srgbClr val="FF6C00"/>
        </a:buClr>
        <a:buFont typeface="Courier New" panose="02070309020205020404" pitchFamily="49" charset="0"/>
        <a:buChar char="o"/>
        <a:defRPr sz="1350" kern="1200">
          <a:solidFill>
            <a:schemeClr val="tx1"/>
          </a:solidFill>
          <a:latin typeface="+mn-lt"/>
          <a:ea typeface="+mn-ea"/>
          <a:cs typeface="+mn-cs"/>
        </a:defRPr>
      </a:lvl8pPr>
      <a:lvl9pPr marL="2598738" indent="-177800" algn="l" defTabSz="685800" rtl="0" eaLnBrk="1" latinLnBrk="0" hangingPunct="1">
        <a:lnSpc>
          <a:spcPct val="90000"/>
        </a:lnSpc>
        <a:spcBef>
          <a:spcPts val="375"/>
        </a:spcBef>
        <a:buClr>
          <a:srgbClr val="FF6C00"/>
        </a:buClr>
        <a:buFont typeface="Courier New" panose="02070309020205020404" pitchFamily="49" charset="0"/>
        <a:buChar char="o"/>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63">
          <p15:clr>
            <a:srgbClr val="F26B43"/>
          </p15:clr>
        </p15:guide>
        <p15:guide id="2" pos="2880">
          <p15:clr>
            <a:srgbClr val="F26B43"/>
          </p15:clr>
        </p15:guide>
        <p15:guide id="3" pos="2699">
          <p15:clr>
            <a:srgbClr val="F26B43"/>
          </p15:clr>
        </p15:guide>
        <p15:guide id="4" pos="3061">
          <p15:clr>
            <a:srgbClr val="F26B43"/>
          </p15:clr>
        </p15:guide>
        <p15:guide id="5" pos="5397">
          <p15:clr>
            <a:srgbClr val="F26B43"/>
          </p15:clr>
        </p15:guide>
        <p15:guide id="6" orient="horz" pos="526">
          <p15:clr>
            <a:srgbClr val="F26B43"/>
          </p15:clr>
        </p15:guide>
        <p15:guide id="9" orient="horz" pos="441">
          <p15:clr>
            <a:srgbClr val="F26B43"/>
          </p15:clr>
        </p15:guide>
        <p15:guide id="10" orient="horz" pos="123">
          <p15:clr>
            <a:srgbClr val="F26B43"/>
          </p15:clr>
        </p15:guide>
        <p15:guide id="11" orient="horz" pos="3003">
          <p15:clr>
            <a:srgbClr val="547EBF"/>
          </p15:clr>
        </p15:guide>
        <p15:guide id="12" pos="5647">
          <p15:clr>
            <a:srgbClr val="547EBF"/>
          </p15:clr>
        </p15:guide>
        <p15:guide id="13" orient="horz" pos="3185">
          <p15:clr>
            <a:srgbClr val="9FCC3B"/>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19.jpeg"/><Relationship Id="rId3" Type="http://schemas.openxmlformats.org/officeDocument/2006/relationships/image" Target="../media/image14.jpeg"/><Relationship Id="rId7" Type="http://schemas.openxmlformats.org/officeDocument/2006/relationships/image" Target="../media/image18.jpeg"/><Relationship Id="rId2" Type="http://schemas.openxmlformats.org/officeDocument/2006/relationships/notesSlide" Target="../notesSlides/notesSlide1.xml"/><Relationship Id="rId1" Type="http://schemas.openxmlformats.org/officeDocument/2006/relationships/slideLayout" Target="../slideLayouts/slideLayout37.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jpeg"/><Relationship Id="rId10" Type="http://schemas.openxmlformats.org/officeDocument/2006/relationships/image" Target="../media/image21.jpeg"/><Relationship Id="rId4" Type="http://schemas.openxmlformats.org/officeDocument/2006/relationships/image" Target="../media/image15.jpeg"/><Relationship Id="rId9" Type="http://schemas.openxmlformats.org/officeDocument/2006/relationships/image" Target="../media/image20.jpeg"/></Relationships>
</file>

<file path=ppt/slides/_rels/slide10.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png"/><Relationship Id="rId1" Type="http://schemas.openxmlformats.org/officeDocument/2006/relationships/slideLayout" Target="../slideLayouts/slideLayout41.xml"/></Relationships>
</file>

<file path=ppt/slides/_rels/slide11.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image" Target="../media/image35.emf"/><Relationship Id="rId1" Type="http://schemas.openxmlformats.org/officeDocument/2006/relationships/slideLayout" Target="../slideLayouts/slideLayout41.xml"/><Relationship Id="rId5" Type="http://schemas.microsoft.com/office/2018/10/relationships/comments" Target="../comments/modernComment_1445_D52374F7.xml"/><Relationship Id="rId4" Type="http://schemas.openxmlformats.org/officeDocument/2006/relationships/image" Target="../media/image37.png"/></Relationships>
</file>

<file path=ppt/slides/_rels/slide12.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9.png"/><Relationship Id="rId7" Type="http://schemas.openxmlformats.org/officeDocument/2006/relationships/customXml" Target="../ink/ink1.xml"/><Relationship Id="rId2" Type="http://schemas.openxmlformats.org/officeDocument/2006/relationships/image" Target="../media/image38.emf"/><Relationship Id="rId1" Type="http://schemas.openxmlformats.org/officeDocument/2006/relationships/slideLayout" Target="../slideLayouts/slideLayout41.xml"/><Relationship Id="rId6" Type="http://schemas.openxmlformats.org/officeDocument/2006/relationships/image" Target="../media/image42.svg"/><Relationship Id="rId11" Type="http://schemas.openxmlformats.org/officeDocument/2006/relationships/image" Target="../media/image43.emf"/><Relationship Id="rId5" Type="http://schemas.openxmlformats.org/officeDocument/2006/relationships/image" Target="../media/image41.png"/><Relationship Id="rId10" Type="http://schemas.openxmlformats.org/officeDocument/2006/relationships/image" Target="../media/image44.png"/><Relationship Id="rId4" Type="http://schemas.openxmlformats.org/officeDocument/2006/relationships/image" Target="../media/image40.emf"/><Relationship Id="rId9" Type="http://schemas.openxmlformats.org/officeDocument/2006/relationships/customXml" Target="../ink/ink2.xml"/></Relationships>
</file>

<file path=ppt/slides/_rels/slide13.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image" Target="../media/image45.png"/><Relationship Id="rId1" Type="http://schemas.openxmlformats.org/officeDocument/2006/relationships/slideLayout" Target="../slideLayouts/slideLayout41.xml"/><Relationship Id="rId4" Type="http://schemas.microsoft.com/office/2018/10/relationships/comments" Target="../comments/modernComment_1446_DD790BC.xml"/></Relationships>
</file>

<file path=ppt/slides/_rels/slide1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6.xml"/><Relationship Id="rId1" Type="http://schemas.openxmlformats.org/officeDocument/2006/relationships/slideLayout" Target="../slideLayouts/slideLayout41.xml"/><Relationship Id="rId4" Type="http://schemas.openxmlformats.org/officeDocument/2006/relationships/image" Target="../media/image48.png"/></Relationships>
</file>

<file path=ppt/slides/_rels/slide15.xml.rels><?xml version="1.0" encoding="UTF-8" standalone="yes"?>
<Relationships xmlns="http://schemas.openxmlformats.org/package/2006/relationships"><Relationship Id="rId3" Type="http://schemas.microsoft.com/office/2018/10/relationships/comments" Target="../comments/modernComment_7FA35B7E_E4A88C29.xml"/><Relationship Id="rId2" Type="http://schemas.openxmlformats.org/officeDocument/2006/relationships/image" Target="../media/image49.png"/><Relationship Id="rId1" Type="http://schemas.openxmlformats.org/officeDocument/2006/relationships/slideLayout" Target="../slideLayouts/slideLayout41.xml"/></Relationships>
</file>

<file path=ppt/slides/_rels/slide16.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image" Target="../media/image50.emf"/><Relationship Id="rId1" Type="http://schemas.openxmlformats.org/officeDocument/2006/relationships/slideLayout" Target="../slideLayouts/slideLayout41.xml"/><Relationship Id="rId4" Type="http://schemas.microsoft.com/office/2018/10/relationships/comments" Target="../comments/modernComment_7FA35B6B_7818872D.xml"/></Relationships>
</file>

<file path=ppt/slides/_rels/slide1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hyperlink" Target="https://doi.org/10.48550/ARXIV.2105.10488" TargetMode="External"/><Relationship Id="rId1" Type="http://schemas.openxmlformats.org/officeDocument/2006/relationships/slideLayout" Target="../slideLayouts/slideLayout41.xml"/></Relationships>
</file>

<file path=ppt/slides/_rels/slide18.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7.xml"/><Relationship Id="rId1" Type="http://schemas.openxmlformats.org/officeDocument/2006/relationships/slideLayout" Target="../slideLayouts/slideLayout41.xml"/><Relationship Id="rId4" Type="http://schemas.openxmlformats.org/officeDocument/2006/relationships/image" Target="../media/image54.jpe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3.xml"/></Relationships>
</file>

<file path=ppt/slides/_rels/slide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43.xml"/></Relationships>
</file>

<file path=ppt/slides/_rels/slide20.xml.rels><?xml version="1.0" encoding="UTF-8" standalone="yes"?>
<Relationships xmlns="http://schemas.openxmlformats.org/package/2006/relationships"><Relationship Id="rId3" Type="http://schemas.microsoft.com/office/2018/10/relationships/comments" Target="../comments/modernComment_7FA35B7B_D2F101A3.xml"/><Relationship Id="rId2" Type="http://schemas.openxmlformats.org/officeDocument/2006/relationships/image" Target="../media/image55.png"/><Relationship Id="rId1" Type="http://schemas.openxmlformats.org/officeDocument/2006/relationships/slideLayout" Target="../slideLayouts/slideLayout41.xml"/></Relationships>
</file>

<file path=ppt/slides/_rels/slide21.xml.rels><?xml version="1.0" encoding="UTF-8" standalone="yes"?>
<Relationships xmlns="http://schemas.openxmlformats.org/package/2006/relationships"><Relationship Id="rId8" Type="http://schemas.openxmlformats.org/officeDocument/2006/relationships/image" Target="../media/image62.png"/><Relationship Id="rId13" Type="http://schemas.openxmlformats.org/officeDocument/2006/relationships/image" Target="../media/image67.svg"/><Relationship Id="rId18" Type="http://schemas.openxmlformats.org/officeDocument/2006/relationships/image" Target="../media/image27.jpeg"/><Relationship Id="rId3" Type="http://schemas.openxmlformats.org/officeDocument/2006/relationships/image" Target="../media/image57.svg"/><Relationship Id="rId7" Type="http://schemas.openxmlformats.org/officeDocument/2006/relationships/image" Target="../media/image61.svg"/><Relationship Id="rId12" Type="http://schemas.openxmlformats.org/officeDocument/2006/relationships/image" Target="../media/image66.png"/><Relationship Id="rId17" Type="http://schemas.openxmlformats.org/officeDocument/2006/relationships/image" Target="../media/image71.svg"/><Relationship Id="rId2" Type="http://schemas.openxmlformats.org/officeDocument/2006/relationships/image" Target="../media/image56.png"/><Relationship Id="rId16" Type="http://schemas.openxmlformats.org/officeDocument/2006/relationships/image" Target="../media/image70.png"/><Relationship Id="rId1" Type="http://schemas.openxmlformats.org/officeDocument/2006/relationships/slideLayout" Target="../slideLayouts/slideLayout41.xml"/><Relationship Id="rId6" Type="http://schemas.openxmlformats.org/officeDocument/2006/relationships/image" Target="../media/image60.png"/><Relationship Id="rId11" Type="http://schemas.openxmlformats.org/officeDocument/2006/relationships/image" Target="../media/image65.svg"/><Relationship Id="rId5" Type="http://schemas.openxmlformats.org/officeDocument/2006/relationships/image" Target="../media/image59.svg"/><Relationship Id="rId15" Type="http://schemas.openxmlformats.org/officeDocument/2006/relationships/image" Target="../media/image69.svg"/><Relationship Id="rId10" Type="http://schemas.openxmlformats.org/officeDocument/2006/relationships/image" Target="../media/image64.png"/><Relationship Id="rId19" Type="http://schemas.microsoft.com/office/2018/10/relationships/comments" Target="../comments/modernComment_1491_37A95879.xml"/><Relationship Id="rId4" Type="http://schemas.openxmlformats.org/officeDocument/2006/relationships/image" Target="../media/image58.png"/><Relationship Id="rId9" Type="http://schemas.openxmlformats.org/officeDocument/2006/relationships/image" Target="../media/image63.svg"/><Relationship Id="rId14" Type="http://schemas.openxmlformats.org/officeDocument/2006/relationships/image" Target="../media/image6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23.xml.rels><?xml version="1.0" encoding="UTF-8" standalone="yes"?>
<Relationships xmlns="http://schemas.openxmlformats.org/package/2006/relationships"><Relationship Id="rId3" Type="http://schemas.openxmlformats.org/officeDocument/2006/relationships/hyperlink" Target="https://doi.org/10.48550/ARXIV.2105.10488" TargetMode="External"/><Relationship Id="rId2" Type="http://schemas.openxmlformats.org/officeDocument/2006/relationships/hyperlink" Target="https://doi.org/10.48550/ARXIV.1606.06357" TargetMode="External"/><Relationship Id="rId1" Type="http://schemas.openxmlformats.org/officeDocument/2006/relationships/slideLayout" Target="../slideLayouts/slideLayout41.xml"/></Relationships>
</file>

<file path=ppt/slides/_rels/slide24.xml.rels><?xml version="1.0" encoding="UTF-8" standalone="yes"?>
<Relationships xmlns="http://schemas.openxmlformats.org/package/2006/relationships"><Relationship Id="rId8" Type="http://schemas.openxmlformats.org/officeDocument/2006/relationships/hyperlink" Target="mailto:t.slater@elsevier.com" TargetMode="External"/><Relationship Id="rId13" Type="http://schemas.openxmlformats.org/officeDocument/2006/relationships/image" Target="../media/image17.png"/><Relationship Id="rId3" Type="http://schemas.openxmlformats.org/officeDocument/2006/relationships/hyperlink" Target="https://discoverylab.ai/" TargetMode="External"/><Relationship Id="rId7" Type="http://schemas.openxmlformats.org/officeDocument/2006/relationships/hyperlink" Target="mailto:t.pijnenburg@elsevier.com" TargetMode="External"/><Relationship Id="rId12" Type="http://schemas.openxmlformats.org/officeDocument/2006/relationships/image" Target="../media/image75.svg"/><Relationship Id="rId2" Type="http://schemas.openxmlformats.org/officeDocument/2006/relationships/notesSlide" Target="../notesSlides/notesSlide9.xml"/><Relationship Id="rId1" Type="http://schemas.openxmlformats.org/officeDocument/2006/relationships/slideLayout" Target="../slideLayouts/slideLayout42.xml"/><Relationship Id="rId6" Type="http://schemas.openxmlformats.org/officeDocument/2006/relationships/hyperlink" Target="mailto:p.mitra@elsevier.com" TargetMode="External"/><Relationship Id="rId11" Type="http://schemas.openxmlformats.org/officeDocument/2006/relationships/image" Target="../media/image74.png"/><Relationship Id="rId5" Type="http://schemas.openxmlformats.org/officeDocument/2006/relationships/hyperlink" Target="https://github.com/orgs/elsevier-health/teams/nitrogen" TargetMode="External"/><Relationship Id="rId15" Type="http://schemas.openxmlformats.org/officeDocument/2006/relationships/image" Target="../media/image76.png"/><Relationship Id="rId10" Type="http://schemas.openxmlformats.org/officeDocument/2006/relationships/image" Target="../media/image73.svg"/><Relationship Id="rId4" Type="http://schemas.openxmlformats.org/officeDocument/2006/relationships/hyperlink" Target="https://icai.ai/discovery-lab/" TargetMode="External"/><Relationship Id="rId9" Type="http://schemas.openxmlformats.org/officeDocument/2006/relationships/image" Target="../media/image72.png"/><Relationship Id="rId14" Type="http://schemas.openxmlformats.org/officeDocument/2006/relationships/image" Target="../media/image22.png"/></Relationships>
</file>

<file path=ppt/slides/_rels/slide3.xml.rels><?xml version="1.0" encoding="UTF-8" standalone="yes"?>
<Relationships xmlns="http://schemas.openxmlformats.org/package/2006/relationships"><Relationship Id="rId3" Type="http://schemas.openxmlformats.org/officeDocument/2006/relationships/hyperlink" Target="http://commonfund.nih.gov/epigenomics/figure.aspx" TargetMode="External"/><Relationship Id="rId2" Type="http://schemas.openxmlformats.org/officeDocument/2006/relationships/image" Target="../media/image23.emf"/><Relationship Id="rId1" Type="http://schemas.openxmlformats.org/officeDocument/2006/relationships/slideLayout" Target="../slideLayouts/slideLayout41.xml"/><Relationship Id="rId5" Type="http://schemas.microsoft.com/office/2018/10/relationships/comments" Target="../comments/modernComment_1441_D378E3A5.xml"/><Relationship Id="rId4" Type="http://schemas.openxmlformats.org/officeDocument/2006/relationships/image" Target="../media/image17.png"/></Relationships>
</file>

<file path=ppt/slides/_rels/slide4.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41.xml"/></Relationships>
</file>

<file path=ppt/slides/_rels/slide5.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png"/><Relationship Id="rId1" Type="http://schemas.openxmlformats.org/officeDocument/2006/relationships/slideLayout" Target="../slideLayouts/slideLayout44.xml"/><Relationship Id="rId4" Type="http://schemas.microsoft.com/office/2018/10/relationships/comments" Target="../comments/modernComment_7FA35B78_195A3A1F.xml"/></Relationships>
</file>

<file path=ppt/slides/_rels/slide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1.xml"/></Relationships>
</file>

<file path=ppt/slides/_rels/slide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xml"/><Relationship Id="rId1" Type="http://schemas.openxmlformats.org/officeDocument/2006/relationships/slideLayout" Target="../slideLayouts/slideLayout38.xml"/><Relationship Id="rId4" Type="http://schemas.openxmlformats.org/officeDocument/2006/relationships/image" Target="../media/image30.jpe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3.xml"/></Relationships>
</file>

<file path=ppt/slides/_rels/slide9.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5.xml"/><Relationship Id="rId1" Type="http://schemas.openxmlformats.org/officeDocument/2006/relationships/slideLayout" Target="../slideLayouts/slideLayout41.xml"/><Relationship Id="rId6" Type="http://schemas.microsoft.com/office/2018/10/relationships/comments" Target="../comments/modernComment_1460_71159F12.xml"/><Relationship Id="rId5" Type="http://schemas.openxmlformats.org/officeDocument/2006/relationships/image" Target="../media/image32.jpe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2F501B21-AA21-9347-9BE4-C3D0CB9E7970}"/>
              </a:ext>
            </a:extLst>
          </p:cNvPr>
          <p:cNvCxnSpPr/>
          <p:nvPr/>
        </p:nvCxnSpPr>
        <p:spPr>
          <a:xfrm>
            <a:off x="5454690" y="486383"/>
            <a:ext cx="2806822" cy="0"/>
          </a:xfrm>
          <a:prstGeom prst="line">
            <a:avLst/>
          </a:prstGeom>
          <a:ln w="38100">
            <a:solidFill>
              <a:srgbClr val="C50079"/>
            </a:solidFill>
          </a:ln>
        </p:spPr>
        <p:style>
          <a:lnRef idx="1">
            <a:schemeClr val="accent1"/>
          </a:lnRef>
          <a:fillRef idx="0">
            <a:schemeClr val="accent1"/>
          </a:fillRef>
          <a:effectRef idx="0">
            <a:schemeClr val="accent1"/>
          </a:effectRef>
          <a:fontRef idx="minor">
            <a:schemeClr val="tx1"/>
          </a:fontRef>
        </p:style>
      </p:cxnSp>
      <p:sp>
        <p:nvSpPr>
          <p:cNvPr id="31" name="Text Placeholder 30">
            <a:extLst>
              <a:ext uri="{FF2B5EF4-FFF2-40B4-BE49-F238E27FC236}">
                <a16:creationId xmlns:a16="http://schemas.microsoft.com/office/drawing/2014/main" id="{72D33218-E649-1D72-8395-61760F55DF8A}"/>
              </a:ext>
            </a:extLst>
          </p:cNvPr>
          <p:cNvSpPr>
            <a:spLocks noGrp="1"/>
          </p:cNvSpPr>
          <p:nvPr>
            <p:ph type="body" sz="quarter" idx="14"/>
          </p:nvPr>
        </p:nvSpPr>
        <p:spPr>
          <a:xfrm>
            <a:off x="576263" y="4642338"/>
            <a:ext cx="5112709" cy="258890"/>
          </a:xfrm>
        </p:spPr>
        <p:txBody>
          <a:bodyPr/>
          <a:lstStyle/>
          <a:p>
            <a:r>
              <a:rPr lang="en-US" dirty="0"/>
              <a:t>May 2, 2022</a:t>
            </a:r>
          </a:p>
        </p:txBody>
      </p:sp>
      <p:sp>
        <p:nvSpPr>
          <p:cNvPr id="3" name="Title 2">
            <a:extLst>
              <a:ext uri="{FF2B5EF4-FFF2-40B4-BE49-F238E27FC236}">
                <a16:creationId xmlns:a16="http://schemas.microsoft.com/office/drawing/2014/main" id="{229D1D5B-107B-4F44-9D4D-7D4D7B0FC0B0}"/>
              </a:ext>
            </a:extLst>
          </p:cNvPr>
          <p:cNvSpPr>
            <a:spLocks noGrp="1"/>
          </p:cNvSpPr>
          <p:nvPr>
            <p:ph type="ctrTitle"/>
          </p:nvPr>
        </p:nvSpPr>
        <p:spPr>
          <a:xfrm>
            <a:off x="576263" y="1201011"/>
            <a:ext cx="5112709" cy="1291958"/>
          </a:xfrm>
        </p:spPr>
        <p:txBody>
          <a:bodyPr>
            <a:normAutofit/>
          </a:bodyPr>
          <a:lstStyle/>
          <a:p>
            <a:r>
              <a:rPr lang="en-GB" sz="2800" err="1">
                <a:solidFill>
                  <a:schemeClr val="tx1"/>
                </a:solidFill>
                <a:ea typeface="+mj-lt"/>
                <a:cs typeface="+mj-lt"/>
              </a:rPr>
              <a:t>EpiMap</a:t>
            </a:r>
            <a:r>
              <a:rPr lang="en-GB" sz="2800">
                <a:solidFill>
                  <a:schemeClr val="tx1"/>
                </a:solidFill>
                <a:ea typeface="+mj-lt"/>
                <a:cs typeface="+mj-lt"/>
              </a:rPr>
              <a:t>: Predicting Epigenetic Targets with KG Embedding Models* </a:t>
            </a:r>
            <a:endParaRPr lang="en-US" sz="2800">
              <a:solidFill>
                <a:schemeClr val="tx1"/>
              </a:solidFill>
              <a:ea typeface="+mj-lt"/>
              <a:cs typeface="+mj-lt"/>
            </a:endParaRPr>
          </a:p>
          <a:p>
            <a:endParaRPr lang="en-US" sz="2800">
              <a:solidFill>
                <a:schemeClr val="tx1"/>
              </a:solidFill>
            </a:endParaRPr>
          </a:p>
        </p:txBody>
      </p:sp>
      <p:sp>
        <p:nvSpPr>
          <p:cNvPr id="4" name="Text Placeholder 3">
            <a:extLst>
              <a:ext uri="{FF2B5EF4-FFF2-40B4-BE49-F238E27FC236}">
                <a16:creationId xmlns:a16="http://schemas.microsoft.com/office/drawing/2014/main" id="{29D57D82-8D1C-7B47-AECC-C7A191FB14B2}"/>
              </a:ext>
            </a:extLst>
          </p:cNvPr>
          <p:cNvSpPr>
            <a:spLocks noGrp="1"/>
          </p:cNvSpPr>
          <p:nvPr>
            <p:ph type="body" sz="quarter" idx="16"/>
          </p:nvPr>
        </p:nvSpPr>
        <p:spPr>
          <a:xfrm>
            <a:off x="576263" y="2590195"/>
            <a:ext cx="5112709" cy="316105"/>
          </a:xfrm>
        </p:spPr>
        <p:txBody>
          <a:bodyPr vert="horz" lIns="0" tIns="0" rIns="0" bIns="0" rtlCol="0" anchor="t">
            <a:normAutofit/>
          </a:bodyPr>
          <a:lstStyle/>
          <a:p>
            <a:r>
              <a:rPr lang="en-GB" dirty="0"/>
              <a:t>HCLS @ KGC 2022</a:t>
            </a:r>
            <a:endParaRPr lang="en-US" dirty="0"/>
          </a:p>
        </p:txBody>
      </p:sp>
      <p:sp>
        <p:nvSpPr>
          <p:cNvPr id="5" name="Text Placeholder 4">
            <a:extLst>
              <a:ext uri="{FF2B5EF4-FFF2-40B4-BE49-F238E27FC236}">
                <a16:creationId xmlns:a16="http://schemas.microsoft.com/office/drawing/2014/main" id="{51C1989B-0461-C646-8408-482A707B0E87}"/>
              </a:ext>
            </a:extLst>
          </p:cNvPr>
          <p:cNvSpPr>
            <a:spLocks noGrp="1"/>
          </p:cNvSpPr>
          <p:nvPr>
            <p:ph type="body" sz="quarter" idx="13"/>
          </p:nvPr>
        </p:nvSpPr>
        <p:spPr/>
        <p:txBody>
          <a:bodyPr/>
          <a:lstStyle/>
          <a:p>
            <a:endParaRPr lang="en-NL" dirty="0"/>
          </a:p>
        </p:txBody>
      </p:sp>
      <p:grpSp>
        <p:nvGrpSpPr>
          <p:cNvPr id="21" name="Group 20">
            <a:extLst>
              <a:ext uri="{FF2B5EF4-FFF2-40B4-BE49-F238E27FC236}">
                <a16:creationId xmlns:a16="http://schemas.microsoft.com/office/drawing/2014/main" id="{3683C893-84E1-0E02-EDB6-E9836D4AFED5}"/>
              </a:ext>
            </a:extLst>
          </p:cNvPr>
          <p:cNvGrpSpPr/>
          <p:nvPr/>
        </p:nvGrpSpPr>
        <p:grpSpPr>
          <a:xfrm>
            <a:off x="2024070" y="3301625"/>
            <a:ext cx="1310238" cy="951640"/>
            <a:chOff x="5258163" y="1646537"/>
            <a:chExt cx="2732687" cy="1984781"/>
          </a:xfrm>
        </p:grpSpPr>
        <p:pic>
          <p:nvPicPr>
            <p:cNvPr id="19" name="Google Shape;160;p2">
              <a:extLst>
                <a:ext uri="{FF2B5EF4-FFF2-40B4-BE49-F238E27FC236}">
                  <a16:creationId xmlns:a16="http://schemas.microsoft.com/office/drawing/2014/main" id="{7F36E46E-6714-A000-CA10-DA482DB7E286}"/>
                </a:ext>
              </a:extLst>
            </p:cNvPr>
            <p:cNvPicPr preferRelativeResize="0"/>
            <p:nvPr/>
          </p:nvPicPr>
          <p:blipFill rotWithShape="1">
            <a:blip r:embed="rId3">
              <a:alphaModFix/>
            </a:blip>
            <a:srcRect/>
            <a:stretch/>
          </p:blipFill>
          <p:spPr>
            <a:xfrm>
              <a:off x="5988420" y="1646537"/>
              <a:ext cx="1272175" cy="1272175"/>
            </a:xfrm>
            <a:prstGeom prst="ellipse">
              <a:avLst/>
            </a:prstGeom>
            <a:noFill/>
            <a:ln>
              <a:noFill/>
            </a:ln>
            <a:effectLst>
              <a:outerShdw blurRad="63500" sx="102000" sy="102000" algn="ctr" rotWithShape="0">
                <a:prstClr val="black">
                  <a:alpha val="40000"/>
                </a:prstClr>
              </a:outerShdw>
            </a:effectLst>
          </p:spPr>
        </p:pic>
        <p:sp>
          <p:nvSpPr>
            <p:cNvPr id="20" name="TextBox 19">
              <a:extLst>
                <a:ext uri="{FF2B5EF4-FFF2-40B4-BE49-F238E27FC236}">
                  <a16:creationId xmlns:a16="http://schemas.microsoft.com/office/drawing/2014/main" id="{2470755D-B5F5-7952-6835-FAE725CAAA6B}"/>
                </a:ext>
              </a:extLst>
            </p:cNvPr>
            <p:cNvSpPr txBox="1"/>
            <p:nvPr/>
          </p:nvSpPr>
          <p:spPr>
            <a:xfrm>
              <a:off x="5258163" y="3085693"/>
              <a:ext cx="2732687" cy="545625"/>
            </a:xfrm>
            <a:prstGeom prst="rect">
              <a:avLst/>
            </a:prstGeom>
            <a:noFill/>
          </p:spPr>
          <p:txBody>
            <a:bodyPr wrap="square" lIns="91440" tIns="45720" rIns="91440" bIns="45720" rtlCol="0" anchor="t">
              <a:spAutoFit/>
            </a:bodyPr>
            <a:lstStyle/>
            <a:p>
              <a:pPr algn="ctr"/>
              <a:r>
                <a:rPr lang="en-NL" sz="1100"/>
                <a:t>Thom Pijnenburg</a:t>
              </a:r>
            </a:p>
          </p:txBody>
        </p:sp>
      </p:grpSp>
      <p:grpSp>
        <p:nvGrpSpPr>
          <p:cNvPr id="25" name="Group 24">
            <a:extLst>
              <a:ext uri="{FF2B5EF4-FFF2-40B4-BE49-F238E27FC236}">
                <a16:creationId xmlns:a16="http://schemas.microsoft.com/office/drawing/2014/main" id="{EA804DB0-F2A7-7A7C-453F-9E1F194DC8FE}"/>
              </a:ext>
            </a:extLst>
          </p:cNvPr>
          <p:cNvGrpSpPr/>
          <p:nvPr/>
        </p:nvGrpSpPr>
        <p:grpSpPr>
          <a:xfrm>
            <a:off x="871548" y="3303219"/>
            <a:ext cx="977218" cy="948449"/>
            <a:chOff x="4799243" y="1845927"/>
            <a:chExt cx="1997661" cy="1938941"/>
          </a:xfrm>
        </p:grpSpPr>
        <p:pic>
          <p:nvPicPr>
            <p:cNvPr id="23" name="Google Shape;159;p2">
              <a:extLst>
                <a:ext uri="{FF2B5EF4-FFF2-40B4-BE49-F238E27FC236}">
                  <a16:creationId xmlns:a16="http://schemas.microsoft.com/office/drawing/2014/main" id="{52D652FB-E020-1ABB-5E81-AB210F55329B}"/>
                </a:ext>
              </a:extLst>
            </p:cNvPr>
            <p:cNvPicPr preferRelativeResize="0"/>
            <p:nvPr/>
          </p:nvPicPr>
          <p:blipFill rotWithShape="1">
            <a:blip r:embed="rId4"/>
            <a:srcRect/>
            <a:stretch/>
          </p:blipFill>
          <p:spPr>
            <a:xfrm>
              <a:off x="5176136" y="1845927"/>
              <a:ext cx="1243875" cy="1243875"/>
            </a:xfrm>
            <a:prstGeom prst="ellipse">
              <a:avLst/>
            </a:prstGeom>
            <a:effectLst>
              <a:outerShdw blurRad="63500" sx="102000" sy="102000" algn="ctr" rotWithShape="0">
                <a:prstClr val="black">
                  <a:alpha val="40000"/>
                </a:prstClr>
              </a:outerShdw>
            </a:effectLst>
          </p:spPr>
        </p:pic>
        <p:sp>
          <p:nvSpPr>
            <p:cNvPr id="24" name="TextBox 23">
              <a:extLst>
                <a:ext uri="{FF2B5EF4-FFF2-40B4-BE49-F238E27FC236}">
                  <a16:creationId xmlns:a16="http://schemas.microsoft.com/office/drawing/2014/main" id="{56E06DE8-FC4C-24E7-308E-CCD334FDCBBA}"/>
                </a:ext>
              </a:extLst>
            </p:cNvPr>
            <p:cNvSpPr txBox="1"/>
            <p:nvPr/>
          </p:nvSpPr>
          <p:spPr>
            <a:xfrm>
              <a:off x="4799243" y="3250052"/>
              <a:ext cx="1997661" cy="534816"/>
            </a:xfrm>
            <a:prstGeom prst="rect">
              <a:avLst/>
            </a:prstGeom>
            <a:noFill/>
          </p:spPr>
          <p:txBody>
            <a:bodyPr wrap="square" lIns="91440" tIns="45720" rIns="91440" bIns="45720" rtlCol="0" anchor="t">
              <a:spAutoFit/>
            </a:bodyPr>
            <a:lstStyle/>
            <a:p>
              <a:pPr algn="ctr"/>
              <a:r>
                <a:rPr lang="en-NL" sz="1100"/>
                <a:t>Payal Mitra</a:t>
              </a:r>
            </a:p>
          </p:txBody>
        </p:sp>
      </p:grpSp>
      <p:grpSp>
        <p:nvGrpSpPr>
          <p:cNvPr id="29" name="Group 28">
            <a:extLst>
              <a:ext uri="{FF2B5EF4-FFF2-40B4-BE49-F238E27FC236}">
                <a16:creationId xmlns:a16="http://schemas.microsoft.com/office/drawing/2014/main" id="{5225C251-6073-2928-0994-BFB7643B54B6}"/>
              </a:ext>
            </a:extLst>
          </p:cNvPr>
          <p:cNvGrpSpPr/>
          <p:nvPr/>
        </p:nvGrpSpPr>
        <p:grpSpPr>
          <a:xfrm>
            <a:off x="3509611" y="3303220"/>
            <a:ext cx="872085" cy="957320"/>
            <a:chOff x="1273994" y="2741826"/>
            <a:chExt cx="1405170" cy="1542507"/>
          </a:xfrm>
        </p:grpSpPr>
        <p:sp>
          <p:nvSpPr>
            <p:cNvPr id="27" name="TextBox 26">
              <a:extLst>
                <a:ext uri="{FF2B5EF4-FFF2-40B4-BE49-F238E27FC236}">
                  <a16:creationId xmlns:a16="http://schemas.microsoft.com/office/drawing/2014/main" id="{A1F163E0-EEF6-6B2B-D09C-D5B7A7894FCE}"/>
                </a:ext>
              </a:extLst>
            </p:cNvPr>
            <p:cNvSpPr txBox="1"/>
            <p:nvPr/>
          </p:nvSpPr>
          <p:spPr>
            <a:xfrm>
              <a:off x="1273994" y="3862807"/>
              <a:ext cx="1405170" cy="421526"/>
            </a:xfrm>
            <a:prstGeom prst="rect">
              <a:avLst/>
            </a:prstGeom>
            <a:noFill/>
          </p:spPr>
          <p:txBody>
            <a:bodyPr wrap="square" lIns="91440" tIns="45720" rIns="91440" bIns="45720" rtlCol="0" anchor="t">
              <a:spAutoFit/>
            </a:bodyPr>
            <a:lstStyle/>
            <a:p>
              <a:pPr algn="ctr"/>
              <a:r>
                <a:rPr lang="en-NL" sz="1100"/>
                <a:t>Ted Slater</a:t>
              </a:r>
              <a:endParaRPr lang="en-US" sz="1100">
                <a:cs typeface="Arial"/>
              </a:endParaRPr>
            </a:p>
          </p:txBody>
        </p:sp>
        <p:pic>
          <p:nvPicPr>
            <p:cNvPr id="28" name="Picture 27" descr="A person smiling for the camera&#10;&#10;Description automatically generated with medium confidence">
              <a:extLst>
                <a:ext uri="{FF2B5EF4-FFF2-40B4-BE49-F238E27FC236}">
                  <a16:creationId xmlns:a16="http://schemas.microsoft.com/office/drawing/2014/main" id="{5DF1AA47-830C-7A2D-A47E-2A095ACE6193}"/>
                </a:ext>
              </a:extLst>
            </p:cNvPr>
            <p:cNvPicPr>
              <a:picLocks noChangeAspect="1"/>
            </p:cNvPicPr>
            <p:nvPr/>
          </p:nvPicPr>
          <p:blipFill rotWithShape="1">
            <a:blip r:embed="rId5">
              <a:extLst>
                <a:ext uri="{28A0092B-C50C-407E-A947-70E740481C1C}">
                  <a14:useLocalDpi xmlns:a14="http://schemas.microsoft.com/office/drawing/2010/main" val="0"/>
                </a:ext>
              </a:extLst>
            </a:blip>
            <a:srcRect t="12500" b="12500"/>
            <a:stretch/>
          </p:blipFill>
          <p:spPr>
            <a:xfrm>
              <a:off x="1495625" y="2741826"/>
              <a:ext cx="961910" cy="961910"/>
            </a:xfrm>
            <a:prstGeom prst="ellipse">
              <a:avLst/>
            </a:prstGeom>
            <a:effectLst>
              <a:outerShdw blurRad="63500" sx="102000" sy="102000" algn="ctr" rotWithShape="0">
                <a:prstClr val="black">
                  <a:alpha val="40000"/>
                </a:prstClr>
              </a:outerShdw>
            </a:effectLst>
          </p:spPr>
        </p:pic>
      </p:grpSp>
      <p:pic>
        <p:nvPicPr>
          <p:cNvPr id="16" name="Picture 25" descr="Logo, company name&#10;&#10;Description automatically generated">
            <a:extLst>
              <a:ext uri="{FF2B5EF4-FFF2-40B4-BE49-F238E27FC236}">
                <a16:creationId xmlns:a16="http://schemas.microsoft.com/office/drawing/2014/main" id="{81EA38B0-7872-B9DE-3259-C4341DA7EEF4}"/>
              </a:ext>
            </a:extLst>
          </p:cNvPr>
          <p:cNvPicPr>
            <a:picLocks noChangeAspect="1"/>
          </p:cNvPicPr>
          <p:nvPr/>
        </p:nvPicPr>
        <p:blipFill>
          <a:blip r:embed="rId6"/>
          <a:stretch>
            <a:fillRect/>
          </a:stretch>
        </p:blipFill>
        <p:spPr>
          <a:xfrm>
            <a:off x="1055917" y="256131"/>
            <a:ext cx="1828800" cy="944880"/>
          </a:xfrm>
          <a:prstGeom prst="rect">
            <a:avLst/>
          </a:prstGeom>
        </p:spPr>
      </p:pic>
      <p:grpSp>
        <p:nvGrpSpPr>
          <p:cNvPr id="17" name="Group 16">
            <a:extLst>
              <a:ext uri="{FF2B5EF4-FFF2-40B4-BE49-F238E27FC236}">
                <a16:creationId xmlns:a16="http://schemas.microsoft.com/office/drawing/2014/main" id="{505F8363-6120-8248-B683-1467A8153967}"/>
              </a:ext>
            </a:extLst>
          </p:cNvPr>
          <p:cNvGrpSpPr/>
          <p:nvPr/>
        </p:nvGrpSpPr>
        <p:grpSpPr>
          <a:xfrm>
            <a:off x="5454690" y="385735"/>
            <a:ext cx="809923" cy="765096"/>
            <a:chOff x="5258163" y="1646537"/>
            <a:chExt cx="2732687" cy="2581442"/>
          </a:xfrm>
        </p:grpSpPr>
        <p:pic>
          <p:nvPicPr>
            <p:cNvPr id="18" name="Google Shape;160;p2">
              <a:extLst>
                <a:ext uri="{FF2B5EF4-FFF2-40B4-BE49-F238E27FC236}">
                  <a16:creationId xmlns:a16="http://schemas.microsoft.com/office/drawing/2014/main" id="{9E9CAD2C-F800-3D45-B6C2-16599EF2B854}"/>
                </a:ext>
              </a:extLst>
            </p:cNvPr>
            <p:cNvPicPr preferRelativeResize="0"/>
            <p:nvPr/>
          </p:nvPicPr>
          <p:blipFill>
            <a:blip r:embed="rId7">
              <a:extLst>
                <a:ext uri="{28A0092B-C50C-407E-A947-70E740481C1C}">
                  <a14:useLocalDpi xmlns:a14="http://schemas.microsoft.com/office/drawing/2010/main" val="0"/>
                </a:ext>
              </a:extLst>
            </a:blip>
            <a:srcRect/>
            <a:stretch/>
          </p:blipFill>
          <p:spPr>
            <a:xfrm>
              <a:off x="5988420" y="1646537"/>
              <a:ext cx="1272177" cy="1272174"/>
            </a:xfrm>
            <a:prstGeom prst="ellipse">
              <a:avLst/>
            </a:prstGeom>
            <a:noFill/>
            <a:ln>
              <a:noFill/>
            </a:ln>
            <a:effectLst>
              <a:outerShdw blurRad="63500" sx="102000" sy="102000" algn="ctr" rotWithShape="0">
                <a:prstClr val="black">
                  <a:alpha val="40000"/>
                </a:prstClr>
              </a:outerShdw>
            </a:effectLst>
          </p:spPr>
        </p:pic>
        <p:sp>
          <p:nvSpPr>
            <p:cNvPr id="22" name="TextBox 21">
              <a:extLst>
                <a:ext uri="{FF2B5EF4-FFF2-40B4-BE49-F238E27FC236}">
                  <a16:creationId xmlns:a16="http://schemas.microsoft.com/office/drawing/2014/main" id="{095A2647-F998-544F-82F7-850660AE0D4E}"/>
                </a:ext>
              </a:extLst>
            </p:cNvPr>
            <p:cNvSpPr txBox="1"/>
            <p:nvPr/>
          </p:nvSpPr>
          <p:spPr>
            <a:xfrm>
              <a:off x="5258163" y="3085694"/>
              <a:ext cx="2732687" cy="1142285"/>
            </a:xfrm>
            <a:prstGeom prst="rect">
              <a:avLst/>
            </a:prstGeom>
            <a:noFill/>
          </p:spPr>
          <p:txBody>
            <a:bodyPr wrap="square" lIns="91440" tIns="45720" rIns="91440" bIns="45720" rtlCol="0" anchor="t">
              <a:spAutoFit/>
            </a:bodyPr>
            <a:lstStyle/>
            <a:p>
              <a:pPr algn="ctr"/>
              <a:r>
                <a:rPr lang="en-NL" sz="800"/>
                <a:t>Krishna Bulusu</a:t>
              </a:r>
            </a:p>
          </p:txBody>
        </p:sp>
      </p:grpSp>
      <p:grpSp>
        <p:nvGrpSpPr>
          <p:cNvPr id="26" name="Group 25">
            <a:extLst>
              <a:ext uri="{FF2B5EF4-FFF2-40B4-BE49-F238E27FC236}">
                <a16:creationId xmlns:a16="http://schemas.microsoft.com/office/drawing/2014/main" id="{25F10B22-4382-CA45-81D9-B42E39F9CBD7}"/>
              </a:ext>
            </a:extLst>
          </p:cNvPr>
          <p:cNvGrpSpPr/>
          <p:nvPr/>
        </p:nvGrpSpPr>
        <p:grpSpPr>
          <a:xfrm>
            <a:off x="6120323" y="385735"/>
            <a:ext cx="809923" cy="765096"/>
            <a:chOff x="5258163" y="1646537"/>
            <a:chExt cx="2732687" cy="2581441"/>
          </a:xfrm>
        </p:grpSpPr>
        <p:pic>
          <p:nvPicPr>
            <p:cNvPr id="30" name="Google Shape;160;p2">
              <a:extLst>
                <a:ext uri="{FF2B5EF4-FFF2-40B4-BE49-F238E27FC236}">
                  <a16:creationId xmlns:a16="http://schemas.microsoft.com/office/drawing/2014/main" id="{CC1B60FD-AFD3-FA4E-AD33-0DA1A13E93FC}"/>
                </a:ext>
              </a:extLst>
            </p:cNvPr>
            <p:cNvPicPr preferRelativeResize="0"/>
            <p:nvPr/>
          </p:nvPicPr>
          <p:blipFill>
            <a:blip r:embed="rId8">
              <a:extLst>
                <a:ext uri="{28A0092B-C50C-407E-A947-70E740481C1C}">
                  <a14:useLocalDpi xmlns:a14="http://schemas.microsoft.com/office/drawing/2010/main" val="0"/>
                </a:ext>
              </a:extLst>
            </a:blip>
            <a:srcRect/>
            <a:stretch/>
          </p:blipFill>
          <p:spPr>
            <a:xfrm>
              <a:off x="5988420" y="1646537"/>
              <a:ext cx="1272177" cy="1272174"/>
            </a:xfrm>
            <a:prstGeom prst="ellipse">
              <a:avLst/>
            </a:prstGeom>
            <a:noFill/>
            <a:ln>
              <a:noFill/>
            </a:ln>
            <a:effectLst>
              <a:outerShdw blurRad="63500" sx="102000" sy="102000" algn="ctr" rotWithShape="0">
                <a:prstClr val="black">
                  <a:alpha val="40000"/>
                </a:prstClr>
              </a:outerShdw>
            </a:effectLst>
          </p:spPr>
        </p:pic>
        <p:sp>
          <p:nvSpPr>
            <p:cNvPr id="32" name="TextBox 31">
              <a:extLst>
                <a:ext uri="{FF2B5EF4-FFF2-40B4-BE49-F238E27FC236}">
                  <a16:creationId xmlns:a16="http://schemas.microsoft.com/office/drawing/2014/main" id="{D23C9107-0CBB-674B-A4AE-C5D1F4DB0E7C}"/>
                </a:ext>
              </a:extLst>
            </p:cNvPr>
            <p:cNvSpPr txBox="1"/>
            <p:nvPr/>
          </p:nvSpPr>
          <p:spPr>
            <a:xfrm>
              <a:off x="5258163" y="3085694"/>
              <a:ext cx="2732687" cy="1142284"/>
            </a:xfrm>
            <a:prstGeom prst="rect">
              <a:avLst/>
            </a:prstGeom>
            <a:noFill/>
          </p:spPr>
          <p:txBody>
            <a:bodyPr wrap="square" lIns="91440" tIns="45720" rIns="91440" bIns="45720" rtlCol="0" anchor="t">
              <a:spAutoFit/>
            </a:bodyPr>
            <a:lstStyle/>
            <a:p>
              <a:pPr algn="ctr"/>
              <a:r>
                <a:rPr lang="en-NL" sz="800"/>
                <a:t>Vishwa Nellore</a:t>
              </a:r>
            </a:p>
          </p:txBody>
        </p:sp>
      </p:grpSp>
      <p:grpSp>
        <p:nvGrpSpPr>
          <p:cNvPr id="33" name="Group 32">
            <a:extLst>
              <a:ext uri="{FF2B5EF4-FFF2-40B4-BE49-F238E27FC236}">
                <a16:creationId xmlns:a16="http://schemas.microsoft.com/office/drawing/2014/main" id="{91C54D35-1D81-B74E-83C1-0A0A175DB0D0}"/>
              </a:ext>
            </a:extLst>
          </p:cNvPr>
          <p:cNvGrpSpPr/>
          <p:nvPr/>
        </p:nvGrpSpPr>
        <p:grpSpPr>
          <a:xfrm>
            <a:off x="6785956" y="385735"/>
            <a:ext cx="809923" cy="765096"/>
            <a:chOff x="5258163" y="1646537"/>
            <a:chExt cx="2732687" cy="2581441"/>
          </a:xfrm>
        </p:grpSpPr>
        <p:pic>
          <p:nvPicPr>
            <p:cNvPr id="34" name="Google Shape;160;p2">
              <a:extLst>
                <a:ext uri="{FF2B5EF4-FFF2-40B4-BE49-F238E27FC236}">
                  <a16:creationId xmlns:a16="http://schemas.microsoft.com/office/drawing/2014/main" id="{6AE1E234-49C1-5E46-A097-0600693109A6}"/>
                </a:ext>
              </a:extLst>
            </p:cNvPr>
            <p:cNvPicPr preferRelativeResize="0"/>
            <p:nvPr/>
          </p:nvPicPr>
          <p:blipFill>
            <a:blip r:embed="rId9">
              <a:extLst>
                <a:ext uri="{28A0092B-C50C-407E-A947-70E740481C1C}">
                  <a14:useLocalDpi xmlns:a14="http://schemas.microsoft.com/office/drawing/2010/main" val="0"/>
                </a:ext>
              </a:extLst>
            </a:blip>
            <a:srcRect/>
            <a:stretch/>
          </p:blipFill>
          <p:spPr>
            <a:xfrm>
              <a:off x="5988420" y="1646537"/>
              <a:ext cx="1272177" cy="1272174"/>
            </a:xfrm>
            <a:prstGeom prst="ellipse">
              <a:avLst/>
            </a:prstGeom>
            <a:noFill/>
            <a:ln>
              <a:noFill/>
            </a:ln>
            <a:effectLst>
              <a:outerShdw blurRad="63500" sx="102000" sy="102000" algn="ctr" rotWithShape="0">
                <a:prstClr val="black">
                  <a:alpha val="40000"/>
                </a:prstClr>
              </a:outerShdw>
            </a:effectLst>
          </p:spPr>
        </p:pic>
        <p:sp>
          <p:nvSpPr>
            <p:cNvPr id="35" name="TextBox 34">
              <a:extLst>
                <a:ext uri="{FF2B5EF4-FFF2-40B4-BE49-F238E27FC236}">
                  <a16:creationId xmlns:a16="http://schemas.microsoft.com/office/drawing/2014/main" id="{7E9CB7C4-A2C0-8A4D-8DAA-3E2755169600}"/>
                </a:ext>
              </a:extLst>
            </p:cNvPr>
            <p:cNvSpPr txBox="1"/>
            <p:nvPr/>
          </p:nvSpPr>
          <p:spPr>
            <a:xfrm>
              <a:off x="5258163" y="3085694"/>
              <a:ext cx="2732687" cy="1142284"/>
            </a:xfrm>
            <a:prstGeom prst="rect">
              <a:avLst/>
            </a:prstGeom>
            <a:noFill/>
          </p:spPr>
          <p:txBody>
            <a:bodyPr wrap="square" lIns="91440" tIns="45720" rIns="91440" bIns="45720" rtlCol="0" anchor="t">
              <a:spAutoFit/>
            </a:bodyPr>
            <a:lstStyle/>
            <a:p>
              <a:pPr algn="ctr"/>
              <a:r>
                <a:rPr lang="en-NL" sz="800"/>
                <a:t>Sophie Kirschner</a:t>
              </a:r>
            </a:p>
          </p:txBody>
        </p:sp>
      </p:grpSp>
      <p:grpSp>
        <p:nvGrpSpPr>
          <p:cNvPr id="36" name="Group 35">
            <a:extLst>
              <a:ext uri="{FF2B5EF4-FFF2-40B4-BE49-F238E27FC236}">
                <a16:creationId xmlns:a16="http://schemas.microsoft.com/office/drawing/2014/main" id="{E1E4B3F2-1BE5-9E46-96B3-427452F9411E}"/>
              </a:ext>
            </a:extLst>
          </p:cNvPr>
          <p:cNvGrpSpPr/>
          <p:nvPr/>
        </p:nvGrpSpPr>
        <p:grpSpPr>
          <a:xfrm>
            <a:off x="7451589" y="385735"/>
            <a:ext cx="809923" cy="765096"/>
            <a:chOff x="5258163" y="1646537"/>
            <a:chExt cx="2732687" cy="2581441"/>
          </a:xfrm>
        </p:grpSpPr>
        <p:pic>
          <p:nvPicPr>
            <p:cNvPr id="37" name="Google Shape;160;p2">
              <a:extLst>
                <a:ext uri="{FF2B5EF4-FFF2-40B4-BE49-F238E27FC236}">
                  <a16:creationId xmlns:a16="http://schemas.microsoft.com/office/drawing/2014/main" id="{07BADBFC-CEAA-FB4D-8B79-92FF31AE47F6}"/>
                </a:ext>
              </a:extLst>
            </p:cNvPr>
            <p:cNvPicPr preferRelativeResize="0"/>
            <p:nvPr/>
          </p:nvPicPr>
          <p:blipFill>
            <a:blip r:embed="rId10">
              <a:extLst>
                <a:ext uri="{28A0092B-C50C-407E-A947-70E740481C1C}">
                  <a14:useLocalDpi xmlns:a14="http://schemas.microsoft.com/office/drawing/2010/main" val="0"/>
                </a:ext>
              </a:extLst>
            </a:blip>
            <a:srcRect/>
            <a:stretch/>
          </p:blipFill>
          <p:spPr>
            <a:xfrm>
              <a:off x="5988420" y="1646537"/>
              <a:ext cx="1272177" cy="1272174"/>
            </a:xfrm>
            <a:prstGeom prst="ellipse">
              <a:avLst/>
            </a:prstGeom>
            <a:noFill/>
            <a:ln>
              <a:noFill/>
            </a:ln>
            <a:effectLst>
              <a:outerShdw blurRad="63500" sx="102000" sy="102000" algn="ctr" rotWithShape="0">
                <a:prstClr val="black">
                  <a:alpha val="40000"/>
                </a:prstClr>
              </a:outerShdw>
            </a:effectLst>
          </p:spPr>
        </p:pic>
        <p:sp>
          <p:nvSpPr>
            <p:cNvPr id="38" name="TextBox 37">
              <a:extLst>
                <a:ext uri="{FF2B5EF4-FFF2-40B4-BE49-F238E27FC236}">
                  <a16:creationId xmlns:a16="http://schemas.microsoft.com/office/drawing/2014/main" id="{06E62E41-6C6D-634D-993B-82E5A87D33F5}"/>
                </a:ext>
              </a:extLst>
            </p:cNvPr>
            <p:cNvSpPr txBox="1"/>
            <p:nvPr/>
          </p:nvSpPr>
          <p:spPr>
            <a:xfrm>
              <a:off x="5258163" y="3085694"/>
              <a:ext cx="2732687" cy="1142284"/>
            </a:xfrm>
            <a:prstGeom prst="rect">
              <a:avLst/>
            </a:prstGeom>
            <a:noFill/>
          </p:spPr>
          <p:txBody>
            <a:bodyPr wrap="square" lIns="91440" tIns="45720" rIns="91440" bIns="45720" rtlCol="0" anchor="t">
              <a:spAutoFit/>
            </a:bodyPr>
            <a:lstStyle/>
            <a:p>
              <a:pPr algn="ctr"/>
              <a:r>
                <a:rPr lang="en-NL" sz="800"/>
                <a:t>Tom Plasterer</a:t>
              </a:r>
            </a:p>
          </p:txBody>
        </p:sp>
      </p:grpSp>
      <p:pic>
        <p:nvPicPr>
          <p:cNvPr id="39" name="Picture 38">
            <a:extLst>
              <a:ext uri="{FF2B5EF4-FFF2-40B4-BE49-F238E27FC236}">
                <a16:creationId xmlns:a16="http://schemas.microsoft.com/office/drawing/2014/main" id="{BA54AD90-5453-468A-0BB1-E244F8FF5779}"/>
              </a:ext>
            </a:extLst>
          </p:cNvPr>
          <p:cNvPicPr>
            <a:picLocks noChangeAspect="1"/>
          </p:cNvPicPr>
          <p:nvPr/>
        </p:nvPicPr>
        <p:blipFill>
          <a:blip r:embed="rId11"/>
          <a:stretch>
            <a:fillRect/>
          </a:stretch>
        </p:blipFill>
        <p:spPr>
          <a:xfrm>
            <a:off x="579506" y="385735"/>
            <a:ext cx="522512" cy="573077"/>
          </a:xfrm>
          <a:prstGeom prst="rect">
            <a:avLst/>
          </a:prstGeom>
        </p:spPr>
      </p:pic>
    </p:spTree>
    <p:extLst>
      <p:ext uri="{BB962C8B-B14F-4D97-AF65-F5344CB8AC3E}">
        <p14:creationId xmlns:p14="http://schemas.microsoft.com/office/powerpoint/2010/main" val="42857214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3106AF0-9091-6343-AF55-B368DE19E11C}"/>
              </a:ext>
            </a:extLst>
          </p:cNvPr>
          <p:cNvSpPr>
            <a:spLocks noGrp="1"/>
          </p:cNvSpPr>
          <p:nvPr>
            <p:ph type="body" sz="quarter" idx="13"/>
          </p:nvPr>
        </p:nvSpPr>
        <p:spPr>
          <a:xfrm>
            <a:off x="576264" y="835028"/>
            <a:ext cx="2843056" cy="951440"/>
          </a:xfrm>
        </p:spPr>
        <p:txBody>
          <a:bodyPr>
            <a:normAutofit/>
          </a:bodyPr>
          <a:lstStyle/>
          <a:p>
            <a:pPr marL="171450" indent="-171450">
              <a:buFont typeface="Arial" panose="020B0604020202020204" pitchFamily="34" charset="0"/>
              <a:buChar char="•"/>
            </a:pPr>
            <a:r>
              <a:rPr lang="en-NL" sz="1200" dirty="0"/>
              <a:t>An end to end pipeline for building, selecting and applying KGE models for link prediction*</a:t>
            </a:r>
          </a:p>
        </p:txBody>
      </p:sp>
      <p:sp>
        <p:nvSpPr>
          <p:cNvPr id="3" name="Title 2">
            <a:extLst>
              <a:ext uri="{FF2B5EF4-FFF2-40B4-BE49-F238E27FC236}">
                <a16:creationId xmlns:a16="http://schemas.microsoft.com/office/drawing/2014/main" id="{C4E51F0E-B9BE-2A4D-8EC2-7DE39E41EFC0}"/>
              </a:ext>
            </a:extLst>
          </p:cNvPr>
          <p:cNvSpPr>
            <a:spLocks noGrp="1"/>
          </p:cNvSpPr>
          <p:nvPr>
            <p:ph type="title"/>
          </p:nvPr>
        </p:nvSpPr>
        <p:spPr/>
        <p:txBody>
          <a:bodyPr/>
          <a:lstStyle/>
          <a:p>
            <a:r>
              <a:rPr lang="en-US" dirty="0">
                <a:cs typeface="Arial"/>
              </a:rPr>
              <a:t>Building KGE models for link prediction</a:t>
            </a:r>
          </a:p>
        </p:txBody>
      </p:sp>
      <p:sp>
        <p:nvSpPr>
          <p:cNvPr id="7" name="TextBox 6">
            <a:extLst>
              <a:ext uri="{FF2B5EF4-FFF2-40B4-BE49-F238E27FC236}">
                <a16:creationId xmlns:a16="http://schemas.microsoft.com/office/drawing/2014/main" id="{502EE3AE-12A8-FD43-B277-5A7F2556A62A}"/>
              </a:ext>
            </a:extLst>
          </p:cNvPr>
          <p:cNvSpPr txBox="1"/>
          <p:nvPr/>
        </p:nvSpPr>
        <p:spPr>
          <a:xfrm>
            <a:off x="775128" y="4489474"/>
            <a:ext cx="4964600" cy="523220"/>
          </a:xfrm>
          <a:prstGeom prst="rect">
            <a:avLst/>
          </a:prstGeom>
          <a:noFill/>
        </p:spPr>
        <p:txBody>
          <a:bodyPr wrap="square" rtlCol="0" anchor="ctr">
            <a:spAutoFit/>
          </a:bodyPr>
          <a:lstStyle/>
          <a:p>
            <a:r>
              <a:rPr lang="en-GB" sz="700" dirty="0"/>
              <a:t>*Utilised the </a:t>
            </a:r>
            <a:r>
              <a:rPr lang="en-GB" sz="700" dirty="0" err="1"/>
              <a:t>PyKEEN</a:t>
            </a:r>
            <a:r>
              <a:rPr lang="en-GB" sz="700" dirty="0"/>
              <a:t> library to support development</a:t>
            </a:r>
            <a:br>
              <a:rPr lang="en-GB" sz="700" dirty="0"/>
            </a:br>
            <a:r>
              <a:rPr lang="en-GB" sz="700" dirty="0"/>
              <a:t>Ali, M., </a:t>
            </a:r>
            <a:r>
              <a:rPr lang="en-GB" sz="700" dirty="0" err="1"/>
              <a:t>Berrendorf</a:t>
            </a:r>
            <a:r>
              <a:rPr lang="en-GB" sz="700" dirty="0"/>
              <a:t>, M., Hoyt, C. T., </a:t>
            </a:r>
            <a:r>
              <a:rPr lang="en-GB" sz="700" dirty="0" err="1"/>
              <a:t>Vermue</a:t>
            </a:r>
            <a:r>
              <a:rPr lang="en-GB" sz="700" dirty="0"/>
              <a:t>, L., </a:t>
            </a:r>
            <a:r>
              <a:rPr lang="en-GB" sz="700" dirty="0" err="1"/>
              <a:t>Sharifzadeh</a:t>
            </a:r>
            <a:r>
              <a:rPr lang="en-GB" sz="700" dirty="0"/>
              <a:t>, S., </a:t>
            </a:r>
            <a:r>
              <a:rPr lang="en-GB" sz="700" dirty="0" err="1"/>
              <a:t>Tresp</a:t>
            </a:r>
            <a:r>
              <a:rPr lang="en-GB" sz="700" dirty="0"/>
              <a:t>, V., &amp; Lehmann, J. (2021). </a:t>
            </a:r>
            <a:r>
              <a:rPr lang="en-GB" sz="700" dirty="0" err="1"/>
              <a:t>PyKEEN</a:t>
            </a:r>
            <a:r>
              <a:rPr lang="en-GB" sz="700" dirty="0"/>
              <a:t> 1.0: A Python Library for Training and Evaluating Knowledge Graph Embeddings. </a:t>
            </a:r>
            <a:r>
              <a:rPr lang="en-GB" sz="700" i="1" dirty="0"/>
              <a:t>Journal of Machine Learning Research</a:t>
            </a:r>
            <a:r>
              <a:rPr lang="en-GB" sz="700" dirty="0"/>
              <a:t>, </a:t>
            </a:r>
            <a:r>
              <a:rPr lang="en-GB" sz="700" i="1" dirty="0"/>
              <a:t>22</a:t>
            </a:r>
            <a:r>
              <a:rPr lang="en-GB" sz="700" dirty="0"/>
              <a:t>(82), 1–6. Retrieved from http://</a:t>
            </a:r>
            <a:r>
              <a:rPr lang="en-GB" sz="700" dirty="0" err="1"/>
              <a:t>jmlr.org</a:t>
            </a:r>
            <a:r>
              <a:rPr lang="en-GB" sz="700" dirty="0"/>
              <a:t>/papers/v22/20-825.html</a:t>
            </a:r>
          </a:p>
        </p:txBody>
      </p:sp>
      <p:grpSp>
        <p:nvGrpSpPr>
          <p:cNvPr id="8" name="Group 7">
            <a:extLst>
              <a:ext uri="{FF2B5EF4-FFF2-40B4-BE49-F238E27FC236}">
                <a16:creationId xmlns:a16="http://schemas.microsoft.com/office/drawing/2014/main" id="{F14D79FF-6AC3-564D-9FF6-9820D4E088D0}"/>
              </a:ext>
            </a:extLst>
          </p:cNvPr>
          <p:cNvGrpSpPr/>
          <p:nvPr/>
        </p:nvGrpSpPr>
        <p:grpSpPr>
          <a:xfrm>
            <a:off x="278235" y="4573449"/>
            <a:ext cx="575528" cy="570051"/>
            <a:chOff x="5756267" y="124897"/>
            <a:chExt cx="625743" cy="571813"/>
          </a:xfrm>
        </p:grpSpPr>
        <p:pic>
          <p:nvPicPr>
            <p:cNvPr id="9" name="Picture 8" descr="Icon&#10;&#10;Description automatically generated">
              <a:extLst>
                <a:ext uri="{FF2B5EF4-FFF2-40B4-BE49-F238E27FC236}">
                  <a16:creationId xmlns:a16="http://schemas.microsoft.com/office/drawing/2014/main" id="{95307D26-141A-374D-93DF-94F4E736E7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52921" y="124897"/>
              <a:ext cx="443592" cy="371139"/>
            </a:xfrm>
            <a:prstGeom prst="rect">
              <a:avLst/>
            </a:prstGeom>
          </p:spPr>
        </p:pic>
        <p:sp>
          <p:nvSpPr>
            <p:cNvPr id="10" name="TextBox 9">
              <a:extLst>
                <a:ext uri="{FF2B5EF4-FFF2-40B4-BE49-F238E27FC236}">
                  <a16:creationId xmlns:a16="http://schemas.microsoft.com/office/drawing/2014/main" id="{EB4166BC-60EA-6F4B-B5A7-A31DDDC00ADD}"/>
                </a:ext>
              </a:extLst>
            </p:cNvPr>
            <p:cNvSpPr txBox="1"/>
            <p:nvPr/>
          </p:nvSpPr>
          <p:spPr>
            <a:xfrm>
              <a:off x="5756267" y="496036"/>
              <a:ext cx="625743" cy="200674"/>
            </a:xfrm>
            <a:prstGeom prst="rect">
              <a:avLst/>
            </a:prstGeom>
            <a:noFill/>
          </p:spPr>
          <p:txBody>
            <a:bodyPr wrap="square" rtlCol="0">
              <a:spAutoFit/>
            </a:bodyPr>
            <a:lstStyle/>
            <a:p>
              <a:pPr algn="ctr"/>
              <a:r>
                <a:rPr lang="en-NL" sz="700" b="1">
                  <a:solidFill>
                    <a:schemeClr val="bg1"/>
                  </a:solidFill>
                </a:rPr>
                <a:t>PyKEEN</a:t>
              </a:r>
            </a:p>
          </p:txBody>
        </p:sp>
      </p:grpSp>
      <p:pic>
        <p:nvPicPr>
          <p:cNvPr id="14" name="Picture 13" descr="Shape&#10;&#10;Description automatically generated">
            <a:extLst>
              <a:ext uri="{FF2B5EF4-FFF2-40B4-BE49-F238E27FC236}">
                <a16:creationId xmlns:a16="http://schemas.microsoft.com/office/drawing/2014/main" id="{24A369C2-CBCA-5A10-5273-B8C063EAF1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86075" y="0"/>
            <a:ext cx="2401036" cy="5143500"/>
          </a:xfrm>
          <a:prstGeom prst="rect">
            <a:avLst/>
          </a:prstGeom>
        </p:spPr>
      </p:pic>
      <p:sp>
        <p:nvSpPr>
          <p:cNvPr id="15" name="Left Brace 14">
            <a:extLst>
              <a:ext uri="{FF2B5EF4-FFF2-40B4-BE49-F238E27FC236}">
                <a16:creationId xmlns:a16="http://schemas.microsoft.com/office/drawing/2014/main" id="{588EF071-723E-6640-F1B0-9F0559393AFF}"/>
              </a:ext>
            </a:extLst>
          </p:cNvPr>
          <p:cNvSpPr/>
          <p:nvPr/>
        </p:nvSpPr>
        <p:spPr>
          <a:xfrm>
            <a:off x="5820355" y="392349"/>
            <a:ext cx="265720" cy="2494887"/>
          </a:xfrm>
          <a:prstGeom prst="leftBrace">
            <a:avLst>
              <a:gd name="adj1" fmla="val 68180"/>
              <a:gd name="adj2" fmla="val 50000"/>
            </a:avLst>
          </a:prstGeom>
        </p:spPr>
        <p:style>
          <a:lnRef idx="1">
            <a:schemeClr val="accent2"/>
          </a:lnRef>
          <a:fillRef idx="0">
            <a:schemeClr val="accent2"/>
          </a:fillRef>
          <a:effectRef idx="0">
            <a:schemeClr val="accent2"/>
          </a:effectRef>
          <a:fontRef idx="minor">
            <a:schemeClr val="tx1"/>
          </a:fontRef>
        </p:style>
        <p:txBody>
          <a:bodyPr rtlCol="0" anchor="ctr"/>
          <a:lstStyle/>
          <a:p>
            <a:pPr algn="ctr"/>
            <a:endParaRPr lang="en-NL"/>
          </a:p>
        </p:txBody>
      </p:sp>
      <p:sp>
        <p:nvSpPr>
          <p:cNvPr id="16" name="Left Brace 15">
            <a:extLst>
              <a:ext uri="{FF2B5EF4-FFF2-40B4-BE49-F238E27FC236}">
                <a16:creationId xmlns:a16="http://schemas.microsoft.com/office/drawing/2014/main" id="{C0561BA4-C5E7-B0BE-AB98-07221795256E}"/>
              </a:ext>
            </a:extLst>
          </p:cNvPr>
          <p:cNvSpPr/>
          <p:nvPr/>
        </p:nvSpPr>
        <p:spPr>
          <a:xfrm>
            <a:off x="5820355" y="3115969"/>
            <a:ext cx="265720" cy="1827475"/>
          </a:xfrm>
          <a:prstGeom prst="leftBrace">
            <a:avLst>
              <a:gd name="adj1" fmla="val 35264"/>
              <a:gd name="adj2" fmla="val 50000"/>
            </a:avLst>
          </a:prstGeom>
        </p:spPr>
        <p:style>
          <a:lnRef idx="1">
            <a:schemeClr val="accent2"/>
          </a:lnRef>
          <a:fillRef idx="0">
            <a:schemeClr val="accent2"/>
          </a:fillRef>
          <a:effectRef idx="0">
            <a:schemeClr val="accent2"/>
          </a:effectRef>
          <a:fontRef idx="minor">
            <a:schemeClr val="tx1"/>
          </a:fontRef>
        </p:style>
        <p:txBody>
          <a:bodyPr rtlCol="0" anchor="ctr"/>
          <a:lstStyle/>
          <a:p>
            <a:pPr algn="ctr"/>
            <a:endParaRPr lang="en-NL"/>
          </a:p>
        </p:txBody>
      </p:sp>
      <p:sp>
        <p:nvSpPr>
          <p:cNvPr id="17" name="TextBox 16">
            <a:extLst>
              <a:ext uri="{FF2B5EF4-FFF2-40B4-BE49-F238E27FC236}">
                <a16:creationId xmlns:a16="http://schemas.microsoft.com/office/drawing/2014/main" id="{2A2FB88C-193E-6450-025A-9B07E013AA0B}"/>
              </a:ext>
            </a:extLst>
          </p:cNvPr>
          <p:cNvSpPr txBox="1"/>
          <p:nvPr/>
        </p:nvSpPr>
        <p:spPr>
          <a:xfrm>
            <a:off x="4957029" y="1477141"/>
            <a:ext cx="766557" cy="400110"/>
          </a:xfrm>
          <a:prstGeom prst="rect">
            <a:avLst/>
          </a:prstGeom>
          <a:noFill/>
        </p:spPr>
        <p:txBody>
          <a:bodyPr wrap="square" rtlCol="0">
            <a:spAutoFit/>
          </a:bodyPr>
          <a:lstStyle/>
          <a:p>
            <a:pPr algn="ctr"/>
            <a:r>
              <a:rPr lang="en-NL" sz="1000" dirty="0">
                <a:solidFill>
                  <a:schemeClr val="accent6">
                    <a:lumMod val="50000"/>
                  </a:schemeClr>
                </a:solidFill>
              </a:rPr>
              <a:t>Data Selection</a:t>
            </a:r>
          </a:p>
        </p:txBody>
      </p:sp>
      <p:sp>
        <p:nvSpPr>
          <p:cNvPr id="18" name="TextBox 17">
            <a:extLst>
              <a:ext uri="{FF2B5EF4-FFF2-40B4-BE49-F238E27FC236}">
                <a16:creationId xmlns:a16="http://schemas.microsoft.com/office/drawing/2014/main" id="{3D683A55-8CAB-31C6-E686-547B4BFD1608}"/>
              </a:ext>
            </a:extLst>
          </p:cNvPr>
          <p:cNvSpPr txBox="1"/>
          <p:nvPr/>
        </p:nvSpPr>
        <p:spPr>
          <a:xfrm>
            <a:off x="5053798" y="3858531"/>
            <a:ext cx="766557" cy="430887"/>
          </a:xfrm>
          <a:prstGeom prst="rect">
            <a:avLst/>
          </a:prstGeom>
          <a:noFill/>
        </p:spPr>
        <p:txBody>
          <a:bodyPr wrap="none" rtlCol="0">
            <a:spAutoFit/>
          </a:bodyPr>
          <a:lstStyle/>
          <a:p>
            <a:pPr algn="ctr"/>
            <a:r>
              <a:rPr lang="en-NL" sz="1050" dirty="0">
                <a:solidFill>
                  <a:schemeClr val="accent6">
                    <a:lumMod val="50000"/>
                  </a:schemeClr>
                </a:solidFill>
              </a:rPr>
              <a:t>Model</a:t>
            </a:r>
            <a:br>
              <a:rPr lang="en-NL" sz="1050" dirty="0">
                <a:solidFill>
                  <a:schemeClr val="accent6">
                    <a:lumMod val="50000"/>
                  </a:schemeClr>
                </a:solidFill>
              </a:rPr>
            </a:br>
            <a:r>
              <a:rPr lang="en-NL" sz="1050" dirty="0">
                <a:solidFill>
                  <a:schemeClr val="accent6">
                    <a:lumMod val="50000"/>
                  </a:schemeClr>
                </a:solidFill>
              </a:rPr>
              <a:t>Selection</a:t>
            </a:r>
          </a:p>
        </p:txBody>
      </p:sp>
    </p:spTree>
    <p:extLst>
      <p:ext uri="{BB962C8B-B14F-4D97-AF65-F5344CB8AC3E}">
        <p14:creationId xmlns:p14="http://schemas.microsoft.com/office/powerpoint/2010/main" val="3067361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ounded Rectangle 7">
            <a:extLst>
              <a:ext uri="{FF2B5EF4-FFF2-40B4-BE49-F238E27FC236}">
                <a16:creationId xmlns:a16="http://schemas.microsoft.com/office/drawing/2014/main" id="{D19229A6-07D1-AC4B-9376-1912230E3021}"/>
              </a:ext>
            </a:extLst>
          </p:cNvPr>
          <p:cNvSpPr/>
          <p:nvPr/>
        </p:nvSpPr>
        <p:spPr>
          <a:xfrm>
            <a:off x="5300133" y="835026"/>
            <a:ext cx="3424766" cy="3945042"/>
          </a:xfrm>
          <a:prstGeom prst="roundRect">
            <a:avLst>
              <a:gd name="adj" fmla="val 2946"/>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 name="Text Placeholder 1">
            <a:extLst>
              <a:ext uri="{FF2B5EF4-FFF2-40B4-BE49-F238E27FC236}">
                <a16:creationId xmlns:a16="http://schemas.microsoft.com/office/drawing/2014/main" id="{23106AF0-9091-6343-AF55-B368DE19E11C}"/>
              </a:ext>
            </a:extLst>
          </p:cNvPr>
          <p:cNvSpPr>
            <a:spLocks noGrp="1"/>
          </p:cNvSpPr>
          <p:nvPr>
            <p:ph type="body" sz="quarter" idx="13"/>
          </p:nvPr>
        </p:nvSpPr>
        <p:spPr>
          <a:xfrm>
            <a:off x="576263" y="835026"/>
            <a:ext cx="4402137" cy="4113211"/>
          </a:xfrm>
        </p:spPr>
        <p:txBody>
          <a:bodyPr>
            <a:noAutofit/>
          </a:bodyPr>
          <a:lstStyle/>
          <a:p>
            <a:r>
              <a:rPr lang="en-GB" sz="1200" dirty="0"/>
              <a:t>Full graph contains</a:t>
            </a:r>
          </a:p>
          <a:p>
            <a:pPr marL="285750" indent="-285750">
              <a:buFont typeface="Arial" panose="020B0604020202020204" pitchFamily="34" charset="0"/>
              <a:buChar char="•"/>
            </a:pPr>
            <a:r>
              <a:rPr lang="en-US" sz="1200" dirty="0"/>
              <a:t>1.5M vertices</a:t>
            </a:r>
          </a:p>
          <a:p>
            <a:pPr marL="650875" lvl="2" indent="-285750">
              <a:buFont typeface="Arial" panose="020B0604020202020204" pitchFamily="34" charset="0"/>
              <a:buChar char="•"/>
            </a:pPr>
            <a:r>
              <a:rPr lang="en-US" sz="1200" dirty="0"/>
              <a:t>Include entities like protein, disease, but also processes, locations and groups (e.g. cell death, liver, complex)</a:t>
            </a:r>
          </a:p>
          <a:p>
            <a:pPr marL="285750" indent="-285750">
              <a:buFont typeface="Arial" panose="020B0604020202020204" pitchFamily="34" charset="0"/>
              <a:buChar char="•"/>
            </a:pPr>
            <a:r>
              <a:rPr lang="en-US" sz="1200" dirty="0"/>
              <a:t>13.2M edges (66.8M supporting references)</a:t>
            </a:r>
          </a:p>
          <a:p>
            <a:pPr marL="646113" lvl="1" indent="-285750">
              <a:buFont typeface="Arial" panose="020B0604020202020204" pitchFamily="34" charset="0"/>
              <a:buChar char="•"/>
            </a:pPr>
            <a:r>
              <a:rPr lang="en-US" sz="1200" dirty="0"/>
              <a:t>Physical interactions, disease/cell processes, gene expression</a:t>
            </a:r>
          </a:p>
          <a:p>
            <a:endParaRPr lang="en-GB" sz="1200" dirty="0"/>
          </a:p>
          <a:p>
            <a:r>
              <a:rPr lang="en-GB" sz="1200" dirty="0"/>
              <a:t>KGE models learn from triples, we have the freedom to choose what entities and relations to include</a:t>
            </a:r>
          </a:p>
          <a:p>
            <a:pPr marL="646113" lvl="1" indent="-285750">
              <a:buFont typeface="Arial" panose="020B0604020202020204" pitchFamily="34" charset="0"/>
              <a:buChar char="•"/>
            </a:pPr>
            <a:r>
              <a:rPr lang="en-GB" sz="1200" dirty="0"/>
              <a:t>Concise vs all-encompassing graphs</a:t>
            </a:r>
          </a:p>
          <a:p>
            <a:pPr marL="646113" lvl="1" indent="-285750">
              <a:buFont typeface="Arial" panose="020B0604020202020204" pitchFamily="34" charset="0"/>
              <a:buChar char="•"/>
            </a:pPr>
            <a:r>
              <a:rPr lang="en-GB" sz="1200" dirty="0"/>
              <a:t>Focus models on specific processes, e.g. PPI</a:t>
            </a:r>
          </a:p>
          <a:p>
            <a:pPr marL="646113" lvl="1" indent="-285750">
              <a:buFont typeface="Arial" panose="020B0604020202020204" pitchFamily="34" charset="0"/>
              <a:buChar char="•"/>
            </a:pPr>
            <a:r>
              <a:rPr lang="en-GB" sz="1200" dirty="0"/>
              <a:t>Isn’t more data always better?</a:t>
            </a:r>
          </a:p>
          <a:p>
            <a:endParaRPr lang="en-GB" sz="1200" dirty="0"/>
          </a:p>
          <a:p>
            <a:pPr marL="285750" indent="-285750">
              <a:buFont typeface="Arial" panose="020B0604020202020204" pitchFamily="34" charset="0"/>
              <a:buChar char="•"/>
            </a:pPr>
            <a:endParaRPr lang="en-GB" sz="1200" dirty="0"/>
          </a:p>
        </p:txBody>
      </p:sp>
      <p:sp>
        <p:nvSpPr>
          <p:cNvPr id="3" name="Title 2">
            <a:extLst>
              <a:ext uri="{FF2B5EF4-FFF2-40B4-BE49-F238E27FC236}">
                <a16:creationId xmlns:a16="http://schemas.microsoft.com/office/drawing/2014/main" id="{C4E51F0E-B9BE-2A4D-8EC2-7DE39E41EFC0}"/>
              </a:ext>
            </a:extLst>
          </p:cNvPr>
          <p:cNvSpPr>
            <a:spLocks noGrp="1"/>
          </p:cNvSpPr>
          <p:nvPr>
            <p:ph type="title"/>
          </p:nvPr>
        </p:nvSpPr>
        <p:spPr/>
        <p:txBody>
          <a:bodyPr/>
          <a:lstStyle/>
          <a:p>
            <a:r>
              <a:rPr lang="en-NL" dirty="0"/>
              <a:t>Data selection – Subgraph variants</a:t>
            </a:r>
          </a:p>
        </p:txBody>
      </p:sp>
      <p:pic>
        <p:nvPicPr>
          <p:cNvPr id="11" name="Picture 10">
            <a:extLst>
              <a:ext uri="{FF2B5EF4-FFF2-40B4-BE49-F238E27FC236}">
                <a16:creationId xmlns:a16="http://schemas.microsoft.com/office/drawing/2014/main" id="{9623C9F5-AE99-A344-82F4-2E831841E8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41234" y="1341562"/>
            <a:ext cx="1525933" cy="1480022"/>
          </a:xfrm>
          <a:prstGeom prst="rect">
            <a:avLst/>
          </a:prstGeom>
        </p:spPr>
      </p:pic>
      <p:pic>
        <p:nvPicPr>
          <p:cNvPr id="12" name="Picture 11">
            <a:extLst>
              <a:ext uri="{FF2B5EF4-FFF2-40B4-BE49-F238E27FC236}">
                <a16:creationId xmlns:a16="http://schemas.microsoft.com/office/drawing/2014/main" id="{2A837261-4492-4447-8067-004048B7E5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04391" y="1021582"/>
            <a:ext cx="1636843" cy="1587596"/>
          </a:xfrm>
          <a:prstGeom prst="rect">
            <a:avLst/>
          </a:prstGeom>
        </p:spPr>
      </p:pic>
      <p:pic>
        <p:nvPicPr>
          <p:cNvPr id="14" name="Picture 13" descr="Table&#10;&#10;Description automatically generated">
            <a:extLst>
              <a:ext uri="{FF2B5EF4-FFF2-40B4-BE49-F238E27FC236}">
                <a16:creationId xmlns:a16="http://schemas.microsoft.com/office/drawing/2014/main" id="{A2E190AC-9E9A-4C41-B580-954D79AC64F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04391" y="2956522"/>
            <a:ext cx="3016249" cy="1251700"/>
          </a:xfrm>
          <a:prstGeom prst="rect">
            <a:avLst/>
          </a:prstGeom>
        </p:spPr>
      </p:pic>
      <p:sp>
        <p:nvSpPr>
          <p:cNvPr id="15" name="TextBox 14">
            <a:extLst>
              <a:ext uri="{FF2B5EF4-FFF2-40B4-BE49-F238E27FC236}">
                <a16:creationId xmlns:a16="http://schemas.microsoft.com/office/drawing/2014/main" id="{AC35F4E2-051D-AA48-BA57-866C065E5A00}"/>
              </a:ext>
            </a:extLst>
          </p:cNvPr>
          <p:cNvSpPr txBox="1"/>
          <p:nvPr/>
        </p:nvSpPr>
        <p:spPr>
          <a:xfrm>
            <a:off x="5703132" y="4292600"/>
            <a:ext cx="2695081" cy="215444"/>
          </a:xfrm>
          <a:prstGeom prst="rect">
            <a:avLst/>
          </a:prstGeom>
          <a:noFill/>
        </p:spPr>
        <p:txBody>
          <a:bodyPr wrap="square" rtlCol="0">
            <a:spAutoFit/>
          </a:bodyPr>
          <a:lstStyle/>
          <a:p>
            <a:r>
              <a:rPr lang="en-NL" sz="800"/>
              <a:t>* E=entities; R=relations</a:t>
            </a:r>
          </a:p>
        </p:txBody>
      </p:sp>
    </p:spTree>
    <p:extLst>
      <p:ext uri="{BB962C8B-B14F-4D97-AF65-F5344CB8AC3E}">
        <p14:creationId xmlns:p14="http://schemas.microsoft.com/office/powerpoint/2010/main" val="35758707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p188="http://schemas.microsoft.com/office/powerpoint/2018/8/main" xmlns="" r:id="rId5"/>
    </p:ext>
  </p:extLs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a:extLst>
              <a:ext uri="{FF2B5EF4-FFF2-40B4-BE49-F238E27FC236}">
                <a16:creationId xmlns:a16="http://schemas.microsoft.com/office/drawing/2014/main" id="{32F87016-8CAA-AA46-853E-418E7BD882B2}"/>
              </a:ext>
            </a:extLst>
          </p:cNvPr>
          <p:cNvSpPr/>
          <p:nvPr/>
        </p:nvSpPr>
        <p:spPr>
          <a:xfrm>
            <a:off x="576264" y="2186631"/>
            <a:ext cx="7640636" cy="2577387"/>
          </a:xfrm>
          <a:prstGeom prst="roundRect">
            <a:avLst>
              <a:gd name="adj" fmla="val 2946"/>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40" name="Picture 39">
            <a:extLst>
              <a:ext uri="{FF2B5EF4-FFF2-40B4-BE49-F238E27FC236}">
                <a16:creationId xmlns:a16="http://schemas.microsoft.com/office/drawing/2014/main" id="{2C3B4FE8-475C-6040-9F1D-BD60E1868DF2}"/>
              </a:ext>
            </a:extLst>
          </p:cNvPr>
          <p:cNvPicPr>
            <a:picLocks noChangeAspect="1"/>
          </p:cNvPicPr>
          <p:nvPr/>
        </p:nvPicPr>
        <p:blipFill rotWithShape="1">
          <a:blip r:embed="rId2">
            <a:extLst>
              <a:ext uri="{28A0092B-C50C-407E-A947-70E740481C1C}">
                <a14:useLocalDpi xmlns:a14="http://schemas.microsoft.com/office/drawing/2010/main" val="0"/>
              </a:ext>
            </a:extLst>
          </a:blip>
          <a:srcRect l="7856" r="3437"/>
          <a:stretch/>
        </p:blipFill>
        <p:spPr>
          <a:xfrm>
            <a:off x="691894" y="2186632"/>
            <a:ext cx="2412030" cy="1629718"/>
          </a:xfrm>
          <a:prstGeom prst="rect">
            <a:avLst/>
          </a:prstGeom>
        </p:spPr>
      </p:pic>
      <p:pic>
        <p:nvPicPr>
          <p:cNvPr id="44" name="Picture 43" descr="Table&#10;&#10;Description automatically generated">
            <a:extLst>
              <a:ext uri="{FF2B5EF4-FFF2-40B4-BE49-F238E27FC236}">
                <a16:creationId xmlns:a16="http://schemas.microsoft.com/office/drawing/2014/main" id="{16F38897-6A99-0E4D-86AF-BAFABC65AC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3592" y="3563449"/>
            <a:ext cx="3324349" cy="984464"/>
          </a:xfrm>
          <a:prstGeom prst="rect">
            <a:avLst/>
          </a:prstGeom>
        </p:spPr>
      </p:pic>
      <p:pic>
        <p:nvPicPr>
          <p:cNvPr id="38" name="Picture 37">
            <a:extLst>
              <a:ext uri="{FF2B5EF4-FFF2-40B4-BE49-F238E27FC236}">
                <a16:creationId xmlns:a16="http://schemas.microsoft.com/office/drawing/2014/main" id="{849C6AFC-6191-6B4A-8314-9E9037BE9C6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97226" y="2244967"/>
            <a:ext cx="2621740" cy="1571383"/>
          </a:xfrm>
          <a:prstGeom prst="rect">
            <a:avLst/>
          </a:prstGeom>
        </p:spPr>
      </p:pic>
      <p:sp>
        <p:nvSpPr>
          <p:cNvPr id="2" name="Text Placeholder 1">
            <a:extLst>
              <a:ext uri="{FF2B5EF4-FFF2-40B4-BE49-F238E27FC236}">
                <a16:creationId xmlns:a16="http://schemas.microsoft.com/office/drawing/2014/main" id="{23106AF0-9091-6343-AF55-B368DE19E11C}"/>
              </a:ext>
            </a:extLst>
          </p:cNvPr>
          <p:cNvSpPr>
            <a:spLocks noGrp="1"/>
          </p:cNvSpPr>
          <p:nvPr>
            <p:ph type="body" sz="quarter" idx="13"/>
          </p:nvPr>
        </p:nvSpPr>
        <p:spPr>
          <a:xfrm>
            <a:off x="576264" y="835026"/>
            <a:ext cx="3809470" cy="1097688"/>
          </a:xfrm>
        </p:spPr>
        <p:txBody>
          <a:bodyPr>
            <a:noAutofit/>
          </a:bodyPr>
          <a:lstStyle/>
          <a:p>
            <a:pPr marL="285750" indent="-285750">
              <a:buFont typeface="Arial" panose="020B0604020202020204" pitchFamily="34" charset="0"/>
              <a:buChar char="•"/>
            </a:pPr>
            <a:r>
              <a:rPr lang="en-GB" sz="1200"/>
              <a:t>Control granularity with various encodings</a:t>
            </a:r>
          </a:p>
          <a:p>
            <a:pPr marL="646113" lvl="1" indent="-285750">
              <a:buFont typeface="Arial" panose="020B0604020202020204" pitchFamily="34" charset="0"/>
              <a:buChar char="•"/>
            </a:pPr>
            <a:r>
              <a:rPr lang="en-GB" sz="1200"/>
              <a:t>Can we make vague patterns more explicit?</a:t>
            </a:r>
          </a:p>
          <a:p>
            <a:pPr marL="285750" indent="-285750">
              <a:buFont typeface="Arial" panose="020B0604020202020204" pitchFamily="34" charset="0"/>
              <a:buChar char="•"/>
            </a:pPr>
            <a:r>
              <a:rPr lang="en-GB" sz="1200"/>
              <a:t>Trade-off granularity vs </a:t>
            </a:r>
            <a:r>
              <a:rPr lang="en-GB" sz="1200" err="1"/>
              <a:t>n_rels</a:t>
            </a:r>
            <a:r>
              <a:rPr lang="en-GB" sz="1200"/>
              <a:t> vs </a:t>
            </a:r>
            <a:r>
              <a:rPr lang="en-GB" sz="1200" err="1"/>
              <a:t>n_train</a:t>
            </a:r>
            <a:endParaRPr lang="en-GB" sz="1200"/>
          </a:p>
          <a:p>
            <a:pPr marL="285750" indent="-285750">
              <a:buFont typeface="Arial" panose="020B0604020202020204" pitchFamily="34" charset="0"/>
              <a:buChar char="•"/>
            </a:pPr>
            <a:r>
              <a:rPr lang="en-GB" sz="1200"/>
              <a:t>Control confidence or FP rate with </a:t>
            </a:r>
            <a:r>
              <a:rPr lang="en-GB" sz="1200" err="1"/>
              <a:t>refcount</a:t>
            </a:r>
            <a:r>
              <a:rPr lang="en-GB" sz="1200"/>
              <a:t> filter</a:t>
            </a:r>
            <a:endParaRPr lang="en-NL" sz="1200"/>
          </a:p>
        </p:txBody>
      </p:sp>
      <p:sp>
        <p:nvSpPr>
          <p:cNvPr id="3" name="Title 2">
            <a:extLst>
              <a:ext uri="{FF2B5EF4-FFF2-40B4-BE49-F238E27FC236}">
                <a16:creationId xmlns:a16="http://schemas.microsoft.com/office/drawing/2014/main" id="{C4E51F0E-B9BE-2A4D-8EC2-7DE39E41EFC0}"/>
              </a:ext>
            </a:extLst>
          </p:cNvPr>
          <p:cNvSpPr>
            <a:spLocks noGrp="1"/>
          </p:cNvSpPr>
          <p:nvPr>
            <p:ph type="title"/>
          </p:nvPr>
        </p:nvSpPr>
        <p:spPr/>
        <p:txBody>
          <a:bodyPr/>
          <a:lstStyle/>
          <a:p>
            <a:r>
              <a:rPr lang="en-NL" dirty="0"/>
              <a:t>Data selection - Preprocessing</a:t>
            </a:r>
          </a:p>
        </p:txBody>
      </p:sp>
      <p:pic>
        <p:nvPicPr>
          <p:cNvPr id="8" name="Graphic 7" descr="Arrow Right with solid fill">
            <a:extLst>
              <a:ext uri="{FF2B5EF4-FFF2-40B4-BE49-F238E27FC236}">
                <a16:creationId xmlns:a16="http://schemas.microsoft.com/office/drawing/2014/main" id="{443C307F-9844-3549-BE88-55126D75E13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926271">
            <a:off x="1685824" y="3688132"/>
            <a:ext cx="658749" cy="658749"/>
          </a:xfrm>
          <a:prstGeom prst="rect">
            <a:avLst/>
          </a:prstGeom>
        </p:spPr>
      </p:pic>
      <p:cxnSp>
        <p:nvCxnSpPr>
          <p:cNvPr id="12" name="Straight Arrow Connector 11">
            <a:extLst>
              <a:ext uri="{FF2B5EF4-FFF2-40B4-BE49-F238E27FC236}">
                <a16:creationId xmlns:a16="http://schemas.microsoft.com/office/drawing/2014/main" id="{89554868-4290-BA42-A793-EB3A52F2B01E}"/>
              </a:ext>
            </a:extLst>
          </p:cNvPr>
          <p:cNvCxnSpPr>
            <a:cxnSpLocks/>
          </p:cNvCxnSpPr>
          <p:nvPr/>
        </p:nvCxnSpPr>
        <p:spPr>
          <a:xfrm flipV="1">
            <a:off x="6067512" y="457200"/>
            <a:ext cx="0" cy="126560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8DB5E431-75F7-394F-98AE-F84BC4806728}"/>
              </a:ext>
            </a:extLst>
          </p:cNvPr>
          <p:cNvCxnSpPr>
            <a:cxnSpLocks/>
          </p:cNvCxnSpPr>
          <p:nvPr/>
        </p:nvCxnSpPr>
        <p:spPr>
          <a:xfrm>
            <a:off x="6143712" y="1832343"/>
            <a:ext cx="1560958"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42848E50-4A7F-B846-85C0-7D78E81C85B3}"/>
              </a:ext>
            </a:extLst>
          </p:cNvPr>
          <p:cNvCxnSpPr>
            <a:cxnSpLocks/>
          </p:cNvCxnSpPr>
          <p:nvPr/>
        </p:nvCxnSpPr>
        <p:spPr>
          <a:xfrm rot="10800000" flipV="1">
            <a:off x="7704670" y="457200"/>
            <a:ext cx="0" cy="1265608"/>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sp>
        <p:nvSpPr>
          <p:cNvPr id="18" name="TextBox 17">
            <a:extLst>
              <a:ext uri="{FF2B5EF4-FFF2-40B4-BE49-F238E27FC236}">
                <a16:creationId xmlns:a16="http://schemas.microsoft.com/office/drawing/2014/main" id="{0CF17FE3-2B3D-3948-879D-4B4A6AC90708}"/>
              </a:ext>
            </a:extLst>
          </p:cNvPr>
          <p:cNvSpPr txBox="1"/>
          <p:nvPr/>
        </p:nvSpPr>
        <p:spPr>
          <a:xfrm>
            <a:off x="6924191" y="1955800"/>
            <a:ext cx="780479" cy="230832"/>
          </a:xfrm>
          <a:prstGeom prst="rect">
            <a:avLst/>
          </a:prstGeom>
          <a:noFill/>
        </p:spPr>
        <p:txBody>
          <a:bodyPr wrap="square" rtlCol="0">
            <a:spAutoFit/>
          </a:bodyPr>
          <a:lstStyle/>
          <a:p>
            <a:r>
              <a:rPr lang="en-NL" sz="900"/>
              <a:t>Granularity</a:t>
            </a:r>
          </a:p>
        </p:txBody>
      </p:sp>
      <p:sp>
        <p:nvSpPr>
          <p:cNvPr id="19" name="TextBox 18">
            <a:extLst>
              <a:ext uri="{FF2B5EF4-FFF2-40B4-BE49-F238E27FC236}">
                <a16:creationId xmlns:a16="http://schemas.microsoft.com/office/drawing/2014/main" id="{53CAA9BD-4A67-6B40-B85B-D3FA8FEFF6E0}"/>
              </a:ext>
            </a:extLst>
          </p:cNvPr>
          <p:cNvSpPr txBox="1"/>
          <p:nvPr/>
        </p:nvSpPr>
        <p:spPr>
          <a:xfrm>
            <a:off x="5258936" y="584672"/>
            <a:ext cx="884776" cy="369332"/>
          </a:xfrm>
          <a:prstGeom prst="rect">
            <a:avLst/>
          </a:prstGeom>
          <a:noFill/>
        </p:spPr>
        <p:txBody>
          <a:bodyPr wrap="square" rtlCol="0">
            <a:spAutoFit/>
          </a:bodyPr>
          <a:lstStyle/>
          <a:p>
            <a:r>
              <a:rPr lang="en-GB" sz="900"/>
              <a:t>Number of</a:t>
            </a:r>
            <a:r>
              <a:rPr lang="en-NL" sz="900"/>
              <a:t> relations</a:t>
            </a:r>
          </a:p>
        </p:txBody>
      </p:sp>
      <p:sp>
        <p:nvSpPr>
          <p:cNvPr id="20" name="TextBox 19">
            <a:extLst>
              <a:ext uri="{FF2B5EF4-FFF2-40B4-BE49-F238E27FC236}">
                <a16:creationId xmlns:a16="http://schemas.microsoft.com/office/drawing/2014/main" id="{A5A81A83-F8CE-B94B-86A4-147E9588F0F0}"/>
              </a:ext>
            </a:extLst>
          </p:cNvPr>
          <p:cNvSpPr txBox="1"/>
          <p:nvPr/>
        </p:nvSpPr>
        <p:spPr>
          <a:xfrm>
            <a:off x="7774511" y="604857"/>
            <a:ext cx="884776" cy="507831"/>
          </a:xfrm>
          <a:prstGeom prst="rect">
            <a:avLst/>
          </a:prstGeom>
          <a:noFill/>
        </p:spPr>
        <p:txBody>
          <a:bodyPr wrap="square" rtlCol="0">
            <a:spAutoFit/>
          </a:bodyPr>
          <a:lstStyle/>
          <a:p>
            <a:r>
              <a:rPr lang="en-US" sz="900" dirty="0"/>
              <a:t>Training samples per relation</a:t>
            </a:r>
            <a:endParaRPr lang="en-NL" sz="900" dirty="0"/>
          </a:p>
        </p:txBody>
      </p:sp>
      <mc:AlternateContent xmlns:mc="http://schemas.openxmlformats.org/markup-compatibility/2006" xmlns:p14="http://schemas.microsoft.com/office/powerpoint/2010/main">
        <mc:Choice Requires="p14">
          <p:contentPart p14:bwMode="auto" r:id="rId7">
            <p14:nvContentPartPr>
              <p14:cNvPr id="34" name="Ink 33">
                <a:extLst>
                  <a:ext uri="{FF2B5EF4-FFF2-40B4-BE49-F238E27FC236}">
                    <a16:creationId xmlns:a16="http://schemas.microsoft.com/office/drawing/2014/main" id="{7A4D2BE4-9546-9741-B099-13554B7B268B}"/>
                  </a:ext>
                </a:extLst>
              </p14:cNvPr>
              <p14:cNvContentPartPr/>
              <p14:nvPr/>
            </p14:nvContentPartPr>
            <p14:xfrm>
              <a:off x="6348332" y="549603"/>
              <a:ext cx="629640" cy="970920"/>
            </p14:xfrm>
          </p:contentPart>
        </mc:Choice>
        <mc:Fallback xmlns="">
          <p:pic>
            <p:nvPicPr>
              <p:cNvPr id="34" name="Ink 33">
                <a:extLst>
                  <a:ext uri="{FF2B5EF4-FFF2-40B4-BE49-F238E27FC236}">
                    <a16:creationId xmlns:a16="http://schemas.microsoft.com/office/drawing/2014/main" id="{7A4D2BE4-9546-9741-B099-13554B7B268B}"/>
                  </a:ext>
                </a:extLst>
              </p:cNvPr>
              <p:cNvPicPr/>
              <p:nvPr/>
            </p:nvPicPr>
            <p:blipFill>
              <a:blip r:embed="rId8"/>
              <a:stretch>
                <a:fillRect/>
              </a:stretch>
            </p:blipFill>
            <p:spPr>
              <a:xfrm>
                <a:off x="6339332" y="540603"/>
                <a:ext cx="647280" cy="9885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35" name="Ink 34">
                <a:extLst>
                  <a:ext uri="{FF2B5EF4-FFF2-40B4-BE49-F238E27FC236}">
                    <a16:creationId xmlns:a16="http://schemas.microsoft.com/office/drawing/2014/main" id="{7F774F9E-5869-7445-8500-7FB5CDDE7FE6}"/>
                  </a:ext>
                </a:extLst>
              </p14:cNvPr>
              <p14:cNvContentPartPr/>
              <p14:nvPr/>
            </p14:nvContentPartPr>
            <p14:xfrm>
              <a:off x="6278492" y="587403"/>
              <a:ext cx="678960" cy="1056240"/>
            </p14:xfrm>
          </p:contentPart>
        </mc:Choice>
        <mc:Fallback xmlns="">
          <p:pic>
            <p:nvPicPr>
              <p:cNvPr id="35" name="Ink 34">
                <a:extLst>
                  <a:ext uri="{FF2B5EF4-FFF2-40B4-BE49-F238E27FC236}">
                    <a16:creationId xmlns:a16="http://schemas.microsoft.com/office/drawing/2014/main" id="{7F774F9E-5869-7445-8500-7FB5CDDE7FE6}"/>
                  </a:ext>
                </a:extLst>
              </p:cNvPr>
              <p:cNvPicPr/>
              <p:nvPr/>
            </p:nvPicPr>
            <p:blipFill>
              <a:blip r:embed="rId10"/>
              <a:stretch>
                <a:fillRect/>
              </a:stretch>
            </p:blipFill>
            <p:spPr>
              <a:xfrm>
                <a:off x="6269497" y="578400"/>
                <a:ext cx="696591" cy="1073886"/>
              </a:xfrm>
              <a:prstGeom prst="rect">
                <a:avLst/>
              </a:prstGeom>
            </p:spPr>
          </p:pic>
        </mc:Fallback>
      </mc:AlternateContent>
      <p:pic>
        <p:nvPicPr>
          <p:cNvPr id="10" name="Graphic 9" descr="Arrow Right with solid fill">
            <a:extLst>
              <a:ext uri="{FF2B5EF4-FFF2-40B4-BE49-F238E27FC236}">
                <a16:creationId xmlns:a16="http://schemas.microsoft.com/office/drawing/2014/main" id="{02A1094A-F987-A14B-9F1D-885C3D21D54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9655823">
            <a:off x="3688706" y="2952858"/>
            <a:ext cx="658749" cy="658749"/>
          </a:xfrm>
          <a:prstGeom prst="rect">
            <a:avLst/>
          </a:prstGeom>
        </p:spPr>
      </p:pic>
      <p:pic>
        <p:nvPicPr>
          <p:cNvPr id="5" name="Picture 4">
            <a:extLst>
              <a:ext uri="{FF2B5EF4-FFF2-40B4-BE49-F238E27FC236}">
                <a16:creationId xmlns:a16="http://schemas.microsoft.com/office/drawing/2014/main" id="{0DB847BC-B71C-4F43-941D-19E14A7645CB}"/>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316372" y="3449833"/>
            <a:ext cx="2156302" cy="1135345"/>
          </a:xfrm>
          <a:prstGeom prst="rect">
            <a:avLst/>
          </a:prstGeom>
        </p:spPr>
      </p:pic>
    </p:spTree>
    <p:extLst>
      <p:ext uri="{BB962C8B-B14F-4D97-AF65-F5344CB8AC3E}">
        <p14:creationId xmlns:p14="http://schemas.microsoft.com/office/powerpoint/2010/main" val="20380630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a:extLst>
              <a:ext uri="{FF2B5EF4-FFF2-40B4-BE49-F238E27FC236}">
                <a16:creationId xmlns:a16="http://schemas.microsoft.com/office/drawing/2014/main" id="{4E6611E1-93A6-EB42-BD39-014EE719EC60}"/>
              </a:ext>
            </a:extLst>
          </p:cNvPr>
          <p:cNvSpPr/>
          <p:nvPr/>
        </p:nvSpPr>
        <p:spPr>
          <a:xfrm>
            <a:off x="5084040" y="661413"/>
            <a:ext cx="3851831" cy="3897312"/>
          </a:xfrm>
          <a:prstGeom prst="roundRect">
            <a:avLst>
              <a:gd name="adj" fmla="val 2946"/>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 name="Text Placeholder 1">
            <a:extLst>
              <a:ext uri="{FF2B5EF4-FFF2-40B4-BE49-F238E27FC236}">
                <a16:creationId xmlns:a16="http://schemas.microsoft.com/office/drawing/2014/main" id="{23106AF0-9091-6343-AF55-B368DE19E11C}"/>
              </a:ext>
            </a:extLst>
          </p:cNvPr>
          <p:cNvSpPr>
            <a:spLocks noGrp="1"/>
          </p:cNvSpPr>
          <p:nvPr>
            <p:ph type="body" sz="quarter" idx="13"/>
          </p:nvPr>
        </p:nvSpPr>
        <p:spPr>
          <a:xfrm>
            <a:off x="576263" y="835026"/>
            <a:ext cx="4013225" cy="3897312"/>
          </a:xfrm>
        </p:spPr>
        <p:txBody>
          <a:bodyPr>
            <a:normAutofit lnSpcReduction="10000"/>
          </a:bodyPr>
          <a:lstStyle/>
          <a:p>
            <a:r>
              <a:rPr lang="en-NL" sz="1200" dirty="0"/>
              <a:t>Evaluation procedure</a:t>
            </a:r>
          </a:p>
          <a:p>
            <a:pPr marL="285750" indent="-285750">
              <a:buFont typeface="Arial" panose="020B0604020202020204" pitchFamily="34" charset="0"/>
              <a:buChar char="•"/>
            </a:pPr>
            <a:r>
              <a:rPr lang="en-NL" sz="1200" dirty="0"/>
              <a:t>Task holdout (disease target prediction) across all models and subgraphs</a:t>
            </a:r>
          </a:p>
          <a:p>
            <a:pPr marL="285750" indent="-285750">
              <a:buFont typeface="Arial" panose="020B0604020202020204" pitchFamily="34" charset="0"/>
              <a:buChar char="•"/>
            </a:pPr>
            <a:r>
              <a:rPr lang="en-GB" sz="1200" dirty="0"/>
              <a:t>P</a:t>
            </a:r>
            <a:r>
              <a:rPr lang="en-NL" sz="1200" dirty="0"/>
              <a:t>er subgraph 90/5/5 train/valid/test split</a:t>
            </a:r>
          </a:p>
          <a:p>
            <a:pPr marL="285750" indent="-285750">
              <a:buFont typeface="Arial" panose="020B0604020202020204" pitchFamily="34" charset="0"/>
              <a:buChar char="•"/>
            </a:pPr>
            <a:r>
              <a:rPr lang="en-GB" sz="1200" dirty="0"/>
              <a:t>C</a:t>
            </a:r>
            <a:r>
              <a:rPr lang="en-NL" sz="1200" dirty="0"/>
              <a:t>orroborate predictions with OpenTargetsPlatform</a:t>
            </a:r>
          </a:p>
          <a:p>
            <a:endParaRPr lang="en-NL" sz="1200" dirty="0"/>
          </a:p>
          <a:p>
            <a:r>
              <a:rPr lang="en-NL" sz="1200" dirty="0"/>
              <a:t>Option to split</a:t>
            </a:r>
          </a:p>
          <a:p>
            <a:pPr marL="171450" indent="-171450">
              <a:buFont typeface="Arial" panose="020B0604020202020204" pitchFamily="34" charset="0"/>
              <a:buChar char="•"/>
            </a:pPr>
            <a:r>
              <a:rPr lang="en-GB" sz="1200" dirty="0"/>
              <a:t>R</a:t>
            </a:r>
            <a:r>
              <a:rPr lang="en-NL" sz="1200" dirty="0"/>
              <a:t>andomly</a:t>
            </a:r>
          </a:p>
          <a:p>
            <a:pPr marL="171450" indent="-171450">
              <a:buFont typeface="Arial" panose="020B0604020202020204" pitchFamily="34" charset="0"/>
              <a:buChar char="•"/>
            </a:pPr>
            <a:r>
              <a:rPr lang="en-GB" sz="1200" dirty="0"/>
              <a:t>T</a:t>
            </a:r>
            <a:r>
              <a:rPr lang="en-NL" sz="1200" dirty="0"/>
              <a:t>ime-based </a:t>
            </a:r>
          </a:p>
          <a:p>
            <a:pPr marL="171450" indent="-171450">
              <a:buFont typeface="Arial" panose="020B0604020202020204" pitchFamily="34" charset="0"/>
              <a:buChar char="•"/>
            </a:pPr>
            <a:endParaRPr lang="en-NL" sz="1200" dirty="0"/>
          </a:p>
          <a:p>
            <a:r>
              <a:rPr lang="en-NL" sz="1200" dirty="0"/>
              <a:t>Metrics from Information Retrieval</a:t>
            </a:r>
          </a:p>
          <a:p>
            <a:pPr marL="171450" indent="-171450">
              <a:buFont typeface="Arial" panose="020B0604020202020204" pitchFamily="34" charset="0"/>
              <a:buChar char="•"/>
            </a:pPr>
            <a:r>
              <a:rPr lang="en-NL" sz="1200" dirty="0"/>
              <a:t>Hits@k</a:t>
            </a:r>
          </a:p>
          <a:p>
            <a:pPr marL="171450" indent="-171450">
              <a:buFont typeface="Arial" panose="020B0604020202020204" pitchFamily="34" charset="0"/>
              <a:buChar char="•"/>
            </a:pPr>
            <a:r>
              <a:rPr lang="en-NL" sz="1200" dirty="0"/>
              <a:t>Variations of mean rank, e.g. Inverse Arithmetic Mean Rank (IAMR) - (0, 1]</a:t>
            </a:r>
          </a:p>
          <a:p>
            <a:pPr marL="171450" indent="-171450">
              <a:buFont typeface="Arial" panose="020B0604020202020204" pitchFamily="34" charset="0"/>
              <a:buChar char="•"/>
            </a:pPr>
            <a:r>
              <a:rPr lang="en-NL" sz="1200" dirty="0"/>
              <a:t>Evaluate models on hard task: all entities in context of all relations.</a:t>
            </a:r>
          </a:p>
          <a:p>
            <a:pPr marL="171450" indent="-171450">
              <a:buFont typeface="Arial" panose="020B0604020202020204" pitchFamily="34" charset="0"/>
              <a:buChar char="•"/>
            </a:pPr>
            <a:r>
              <a:rPr lang="en-NL" sz="1200" dirty="0"/>
              <a:t>New metrics pop up (Berrendorf et al., 2020)</a:t>
            </a:r>
          </a:p>
        </p:txBody>
      </p:sp>
      <p:sp>
        <p:nvSpPr>
          <p:cNvPr id="3" name="Title 2">
            <a:extLst>
              <a:ext uri="{FF2B5EF4-FFF2-40B4-BE49-F238E27FC236}">
                <a16:creationId xmlns:a16="http://schemas.microsoft.com/office/drawing/2014/main" id="{C4E51F0E-B9BE-2A4D-8EC2-7DE39E41EFC0}"/>
              </a:ext>
            </a:extLst>
          </p:cNvPr>
          <p:cNvSpPr>
            <a:spLocks noGrp="1"/>
          </p:cNvSpPr>
          <p:nvPr>
            <p:ph type="title"/>
          </p:nvPr>
        </p:nvSpPr>
        <p:spPr/>
        <p:txBody>
          <a:bodyPr/>
          <a:lstStyle/>
          <a:p>
            <a:r>
              <a:rPr lang="en-NL" dirty="0"/>
              <a:t>Model Selection - Data splitting and evaluation</a:t>
            </a:r>
          </a:p>
        </p:txBody>
      </p:sp>
      <p:pic>
        <p:nvPicPr>
          <p:cNvPr id="4" name="Picture 3" descr="Chart, radar chart&#10;&#10;Description automatically generated">
            <a:extLst>
              <a:ext uri="{FF2B5EF4-FFF2-40B4-BE49-F238E27FC236}">
                <a16:creationId xmlns:a16="http://schemas.microsoft.com/office/drawing/2014/main" id="{75B172D2-E75D-2041-9574-E67167312574}"/>
              </a:ext>
            </a:extLst>
          </p:cNvPr>
          <p:cNvPicPr>
            <a:picLocks noChangeAspect="1"/>
          </p:cNvPicPr>
          <p:nvPr/>
        </p:nvPicPr>
        <p:blipFill rotWithShape="1">
          <a:blip r:embed="rId2">
            <a:extLst>
              <a:ext uri="{28A0092B-C50C-407E-A947-70E740481C1C}">
                <a14:useLocalDpi xmlns:a14="http://schemas.microsoft.com/office/drawing/2010/main" val="0"/>
              </a:ext>
            </a:extLst>
          </a:blip>
          <a:srcRect l="2004" r="4614"/>
          <a:stretch/>
        </p:blipFill>
        <p:spPr>
          <a:xfrm>
            <a:off x="5257778" y="3058159"/>
            <a:ext cx="3678093" cy="1278548"/>
          </a:xfrm>
          <a:prstGeom prst="rect">
            <a:avLst/>
          </a:prstGeom>
        </p:spPr>
      </p:pic>
      <p:pic>
        <p:nvPicPr>
          <p:cNvPr id="5" name="Picture 4">
            <a:extLst>
              <a:ext uri="{FF2B5EF4-FFF2-40B4-BE49-F238E27FC236}">
                <a16:creationId xmlns:a16="http://schemas.microsoft.com/office/drawing/2014/main" id="{30FB309F-6CB6-694B-BBBA-84FB78D337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84762" y="584775"/>
            <a:ext cx="3851831" cy="2567887"/>
          </a:xfrm>
          <a:prstGeom prst="rect">
            <a:avLst/>
          </a:prstGeom>
        </p:spPr>
      </p:pic>
      <p:sp>
        <p:nvSpPr>
          <p:cNvPr id="7" name="TextBox 6">
            <a:extLst>
              <a:ext uri="{FF2B5EF4-FFF2-40B4-BE49-F238E27FC236}">
                <a16:creationId xmlns:a16="http://schemas.microsoft.com/office/drawing/2014/main" id="{66924ED8-517A-E64E-8592-A490164E8E96}"/>
              </a:ext>
            </a:extLst>
          </p:cNvPr>
          <p:cNvSpPr txBox="1"/>
          <p:nvPr/>
        </p:nvSpPr>
        <p:spPr>
          <a:xfrm>
            <a:off x="4379976" y="4558725"/>
            <a:ext cx="4105225" cy="584775"/>
          </a:xfrm>
          <a:prstGeom prst="rect">
            <a:avLst/>
          </a:prstGeom>
          <a:noFill/>
        </p:spPr>
        <p:txBody>
          <a:bodyPr wrap="square" rtlCol="0">
            <a:spAutoFit/>
          </a:bodyPr>
          <a:lstStyle/>
          <a:p>
            <a:r>
              <a:rPr lang="en-GB" sz="800" dirty="0" err="1"/>
              <a:t>Berrendorf</a:t>
            </a:r>
            <a:r>
              <a:rPr lang="en-GB" sz="800" dirty="0"/>
              <a:t>, M., </a:t>
            </a:r>
            <a:r>
              <a:rPr lang="en-GB" sz="800" dirty="0" err="1"/>
              <a:t>Faerman</a:t>
            </a:r>
            <a:r>
              <a:rPr lang="en-GB" sz="800" dirty="0"/>
              <a:t>, E., </a:t>
            </a:r>
            <a:r>
              <a:rPr lang="en-GB" sz="800" dirty="0" err="1"/>
              <a:t>Vermue</a:t>
            </a:r>
            <a:r>
              <a:rPr lang="en-GB" sz="800" dirty="0"/>
              <a:t>, L., &amp; </a:t>
            </a:r>
            <a:r>
              <a:rPr lang="en-GB" sz="800" dirty="0" err="1"/>
              <a:t>Tresp</a:t>
            </a:r>
            <a:r>
              <a:rPr lang="en-GB" sz="800" dirty="0"/>
              <a:t>, V. (2020). On the Ambiguity of Rank-Based Evaluation of Entity Alignment or Link Prediction Methods. </a:t>
            </a:r>
            <a:r>
              <a:rPr lang="en-GB" sz="800" dirty="0" err="1"/>
              <a:t>arXiv</a:t>
            </a:r>
            <a:r>
              <a:rPr lang="en-GB" sz="800" dirty="0"/>
              <a:t>. https://</a:t>
            </a:r>
            <a:r>
              <a:rPr lang="en-GB" sz="800" dirty="0" err="1"/>
              <a:t>doi.org</a:t>
            </a:r>
            <a:r>
              <a:rPr lang="en-GB" sz="800" dirty="0"/>
              <a:t>/10.48550/ARXIV.2002.06914</a:t>
            </a:r>
          </a:p>
          <a:p>
            <a:endParaRPr lang="en-NL" sz="800" dirty="0"/>
          </a:p>
        </p:txBody>
      </p:sp>
    </p:spTree>
    <p:extLst>
      <p:ext uri="{BB962C8B-B14F-4D97-AF65-F5344CB8AC3E}">
        <p14:creationId xmlns:p14="http://schemas.microsoft.com/office/powerpoint/2010/main" val="232231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p188="http://schemas.microsoft.com/office/powerpoint/2018/8/main" xmlns="" r:id="rId4"/>
    </p:ext>
  </p:extLs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3106AF0-9091-6343-AF55-B368DE19E11C}"/>
              </a:ext>
            </a:extLst>
          </p:cNvPr>
          <p:cNvSpPr>
            <a:spLocks noGrp="1"/>
          </p:cNvSpPr>
          <p:nvPr>
            <p:ph type="body" sz="quarter" idx="13"/>
          </p:nvPr>
        </p:nvSpPr>
        <p:spPr>
          <a:xfrm>
            <a:off x="576264" y="835026"/>
            <a:ext cx="3674004" cy="2856441"/>
          </a:xfrm>
        </p:spPr>
        <p:txBody>
          <a:bodyPr>
            <a:normAutofit/>
          </a:bodyPr>
          <a:lstStyle/>
          <a:p>
            <a:pPr marL="285750" indent="-285750">
              <a:buFont typeface="Arial" panose="020B0604020202020204" pitchFamily="34" charset="0"/>
              <a:buChar char="•"/>
            </a:pPr>
            <a:r>
              <a:rPr lang="en-US" sz="1200" dirty="0"/>
              <a:t>KG Embeddings (KGE) derive vector representations of entities and relations in the graph.</a:t>
            </a:r>
          </a:p>
          <a:p>
            <a:pPr marL="285750" indent="-285750">
              <a:buFont typeface="Arial" panose="020B0604020202020204" pitchFamily="34" charset="0"/>
              <a:buChar char="•"/>
            </a:pPr>
            <a:r>
              <a:rPr lang="en-NL" sz="1200" dirty="0"/>
              <a:t>Scores and ranks all possible entities by their likelihood of completing the link </a:t>
            </a:r>
            <a:r>
              <a:rPr lang="en-NL" sz="1200" i="1" dirty="0"/>
              <a:t>{ head, rel, ??? }.</a:t>
            </a:r>
            <a:endParaRPr lang="en-GB" sz="1200" dirty="0"/>
          </a:p>
          <a:p>
            <a:pPr marL="285750" indent="-285750">
              <a:buFont typeface="Arial" panose="020B0604020202020204" pitchFamily="34" charset="0"/>
              <a:buChar char="•"/>
            </a:pPr>
            <a:r>
              <a:rPr lang="en-GB" sz="1200" dirty="0"/>
              <a:t>Lookup embeddings with enforced structure through scoring function, e.g. </a:t>
            </a:r>
            <a:r>
              <a:rPr lang="en-GB" sz="1200" dirty="0" err="1"/>
              <a:t>TransE</a:t>
            </a:r>
            <a:r>
              <a:rPr lang="en-GB" sz="1200" dirty="0"/>
              <a:t> vs </a:t>
            </a:r>
            <a:r>
              <a:rPr lang="en-GB" sz="1200" dirty="0" err="1"/>
              <a:t>ComplEx</a:t>
            </a:r>
            <a:r>
              <a:rPr lang="en-GB" sz="1200" dirty="0"/>
              <a:t> vs </a:t>
            </a:r>
            <a:r>
              <a:rPr lang="en-GB" sz="1200" dirty="0" err="1"/>
              <a:t>RotatE</a:t>
            </a:r>
            <a:r>
              <a:rPr lang="en-GB" sz="1200" dirty="0"/>
              <a:t>.</a:t>
            </a:r>
          </a:p>
          <a:p>
            <a:pPr marL="285750" indent="-285750">
              <a:buFont typeface="Arial" panose="020B0604020202020204" pitchFamily="34" charset="0"/>
              <a:buChar char="•"/>
            </a:pPr>
            <a:endParaRPr lang="en-GB" sz="1200" dirty="0"/>
          </a:p>
          <a:p>
            <a:pPr marL="285750" indent="-285750">
              <a:buFont typeface="Arial" panose="020B0604020202020204" pitchFamily="34" charset="0"/>
              <a:buChar char="•"/>
            </a:pPr>
            <a:endParaRPr lang="en-NL" sz="1200" dirty="0"/>
          </a:p>
        </p:txBody>
      </p:sp>
      <p:sp>
        <p:nvSpPr>
          <p:cNvPr id="3" name="Title 2">
            <a:extLst>
              <a:ext uri="{FF2B5EF4-FFF2-40B4-BE49-F238E27FC236}">
                <a16:creationId xmlns:a16="http://schemas.microsoft.com/office/drawing/2014/main" id="{C4E51F0E-B9BE-2A4D-8EC2-7DE39E41EFC0}"/>
              </a:ext>
            </a:extLst>
          </p:cNvPr>
          <p:cNvSpPr>
            <a:spLocks noGrp="1"/>
          </p:cNvSpPr>
          <p:nvPr>
            <p:ph type="title"/>
          </p:nvPr>
        </p:nvSpPr>
        <p:spPr>
          <a:xfrm>
            <a:off x="576263" y="158749"/>
            <a:ext cx="7821950" cy="504825"/>
          </a:xfrm>
        </p:spPr>
        <p:txBody>
          <a:bodyPr>
            <a:normAutofit/>
          </a:bodyPr>
          <a:lstStyle/>
          <a:p>
            <a:r>
              <a:rPr lang="en-NL" dirty="0"/>
              <a:t>Model Selection - KG Embedding Models</a:t>
            </a:r>
          </a:p>
        </p:txBody>
      </p:sp>
      <p:sp>
        <p:nvSpPr>
          <p:cNvPr id="7" name="Rounded Rectangle 6">
            <a:extLst>
              <a:ext uri="{FF2B5EF4-FFF2-40B4-BE49-F238E27FC236}">
                <a16:creationId xmlns:a16="http://schemas.microsoft.com/office/drawing/2014/main" id="{A61F1158-31D4-3F4B-9430-9D4447571232}"/>
              </a:ext>
            </a:extLst>
          </p:cNvPr>
          <p:cNvSpPr/>
          <p:nvPr/>
        </p:nvSpPr>
        <p:spPr>
          <a:xfrm>
            <a:off x="4368800" y="835027"/>
            <a:ext cx="4495269" cy="3897312"/>
          </a:xfrm>
          <a:prstGeom prst="roundRect">
            <a:avLst>
              <a:gd name="adj" fmla="val 2946"/>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Table&#10;&#10;Description automatically generated">
            <a:extLst>
              <a:ext uri="{FF2B5EF4-FFF2-40B4-BE49-F238E27FC236}">
                <a16:creationId xmlns:a16="http://schemas.microsoft.com/office/drawing/2014/main" id="{3123C38B-676C-CC41-AA1C-07EBF0A7BA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11195" y="2920840"/>
            <a:ext cx="4210478" cy="1193271"/>
          </a:xfrm>
          <a:prstGeom prst="rect">
            <a:avLst/>
          </a:prstGeom>
        </p:spPr>
      </p:pic>
      <p:pic>
        <p:nvPicPr>
          <p:cNvPr id="11" name="Picture 10" descr="A picture containing text, antenna&#10;&#10;Description automatically generated">
            <a:extLst>
              <a:ext uri="{FF2B5EF4-FFF2-40B4-BE49-F238E27FC236}">
                <a16:creationId xmlns:a16="http://schemas.microsoft.com/office/drawing/2014/main" id="{D134E57E-AE02-6A42-B460-33C46F3FB94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0" y="953232"/>
            <a:ext cx="4250268" cy="1826480"/>
          </a:xfrm>
          <a:prstGeom prst="rect">
            <a:avLst/>
          </a:prstGeom>
        </p:spPr>
      </p:pic>
      <p:sp>
        <p:nvSpPr>
          <p:cNvPr id="12" name="TextBox 11">
            <a:extLst>
              <a:ext uri="{FF2B5EF4-FFF2-40B4-BE49-F238E27FC236}">
                <a16:creationId xmlns:a16="http://schemas.microsoft.com/office/drawing/2014/main" id="{B539D282-92E8-A941-AB8E-40EF7B72A7E8}"/>
              </a:ext>
            </a:extLst>
          </p:cNvPr>
          <p:cNvSpPr txBox="1"/>
          <p:nvPr/>
        </p:nvSpPr>
        <p:spPr>
          <a:xfrm>
            <a:off x="4511195" y="4144276"/>
            <a:ext cx="4210478" cy="461665"/>
          </a:xfrm>
          <a:prstGeom prst="rect">
            <a:avLst/>
          </a:prstGeom>
          <a:noFill/>
        </p:spPr>
        <p:txBody>
          <a:bodyPr wrap="square" rtlCol="0">
            <a:spAutoFit/>
          </a:bodyPr>
          <a:lstStyle/>
          <a:p>
            <a:r>
              <a:rPr lang="en-GB" sz="800">
                <a:solidFill>
                  <a:schemeClr val="tx2"/>
                </a:solidFill>
              </a:rPr>
              <a:t>Resources from: Sun, Z., Deng, Z.-H., </a:t>
            </a:r>
            <a:r>
              <a:rPr lang="en-GB" sz="800" err="1">
                <a:solidFill>
                  <a:schemeClr val="tx2"/>
                </a:solidFill>
              </a:rPr>
              <a:t>Nie</a:t>
            </a:r>
            <a:r>
              <a:rPr lang="en-GB" sz="800">
                <a:solidFill>
                  <a:schemeClr val="tx2"/>
                </a:solidFill>
              </a:rPr>
              <a:t>, J.-Y., &amp; Tang, J. (2019). </a:t>
            </a:r>
            <a:r>
              <a:rPr lang="en-GB" sz="800" err="1">
                <a:solidFill>
                  <a:schemeClr val="tx2"/>
                </a:solidFill>
              </a:rPr>
              <a:t>RotatE</a:t>
            </a:r>
            <a:r>
              <a:rPr lang="en-GB" sz="800">
                <a:solidFill>
                  <a:schemeClr val="tx2"/>
                </a:solidFill>
              </a:rPr>
              <a:t>: Knowledge Graph Embedding by Relational Rotation in Complex Space. </a:t>
            </a:r>
            <a:r>
              <a:rPr lang="en-GB" sz="800" err="1">
                <a:solidFill>
                  <a:schemeClr val="tx2"/>
                </a:solidFill>
              </a:rPr>
              <a:t>arXiv</a:t>
            </a:r>
            <a:r>
              <a:rPr lang="en-GB" sz="800">
                <a:solidFill>
                  <a:schemeClr val="tx2"/>
                </a:solidFill>
              </a:rPr>
              <a:t>. https://</a:t>
            </a:r>
            <a:r>
              <a:rPr lang="en-GB" sz="800" err="1">
                <a:solidFill>
                  <a:schemeClr val="tx2"/>
                </a:solidFill>
              </a:rPr>
              <a:t>doi.org</a:t>
            </a:r>
            <a:r>
              <a:rPr lang="en-GB" sz="800">
                <a:solidFill>
                  <a:schemeClr val="tx2"/>
                </a:solidFill>
              </a:rPr>
              <a:t>/10.48550/ARXIV.1902.10197</a:t>
            </a:r>
          </a:p>
        </p:txBody>
      </p:sp>
      <p:sp>
        <p:nvSpPr>
          <p:cNvPr id="13" name="TextBox 12">
            <a:extLst>
              <a:ext uri="{FF2B5EF4-FFF2-40B4-BE49-F238E27FC236}">
                <a16:creationId xmlns:a16="http://schemas.microsoft.com/office/drawing/2014/main" id="{8CB41607-E42B-2D41-9E41-68EFB5DEB278}"/>
              </a:ext>
            </a:extLst>
          </p:cNvPr>
          <p:cNvSpPr txBox="1"/>
          <p:nvPr/>
        </p:nvSpPr>
        <p:spPr>
          <a:xfrm>
            <a:off x="436302" y="3691467"/>
            <a:ext cx="3873232" cy="1200329"/>
          </a:xfrm>
          <a:prstGeom prst="rect">
            <a:avLst/>
          </a:prstGeom>
          <a:noFill/>
        </p:spPr>
        <p:txBody>
          <a:bodyPr wrap="square" rtlCol="0">
            <a:spAutoFit/>
          </a:bodyPr>
          <a:lstStyle/>
          <a:p>
            <a:pPr marL="171450" indent="-171450">
              <a:buFont typeface="Arial" panose="020B0604020202020204" pitchFamily="34" charset="0"/>
              <a:buChar char="•"/>
            </a:pPr>
            <a:r>
              <a:rPr lang="en-GB" sz="800" dirty="0" err="1"/>
              <a:t>TransE</a:t>
            </a:r>
            <a:r>
              <a:rPr lang="en-GB" sz="800" dirty="0"/>
              <a:t>: </a:t>
            </a:r>
            <a:r>
              <a:rPr lang="en-GB" sz="800" dirty="0" err="1"/>
              <a:t>Bordes</a:t>
            </a:r>
            <a:r>
              <a:rPr lang="en-GB" sz="800" dirty="0"/>
              <a:t>, A., </a:t>
            </a:r>
            <a:r>
              <a:rPr lang="en-GB" sz="800" dirty="0" err="1"/>
              <a:t>Usunier</a:t>
            </a:r>
            <a:r>
              <a:rPr lang="en-GB" sz="800" dirty="0"/>
              <a:t>, N., Garcia-Durán, A., Weston, J., &amp; </a:t>
            </a:r>
            <a:r>
              <a:rPr lang="en-GB" sz="800" dirty="0" err="1"/>
              <a:t>Yakhnenko</a:t>
            </a:r>
            <a:r>
              <a:rPr lang="en-GB" sz="800" dirty="0"/>
              <a:t>, O. (2013). Translating Embeddings for </a:t>
            </a:r>
            <a:r>
              <a:rPr lang="en-GB" sz="800" dirty="0" err="1"/>
              <a:t>Modeling</a:t>
            </a:r>
            <a:r>
              <a:rPr lang="en-GB" sz="800" dirty="0"/>
              <a:t> Multi-Relational Data. In </a:t>
            </a:r>
            <a:r>
              <a:rPr lang="en-GB" sz="800" i="1" dirty="0"/>
              <a:t>Proceedings of the 26th International Conference on Neural Information Processing Systems - Volume 2</a:t>
            </a:r>
            <a:r>
              <a:rPr lang="en-GB" sz="800" dirty="0"/>
              <a:t> (pp. 2787–2795). Red Hook, NY, USA: Curran Associates Inc.</a:t>
            </a:r>
          </a:p>
          <a:p>
            <a:pPr marL="171450" indent="-171450">
              <a:buFont typeface="Arial" panose="020B0604020202020204" pitchFamily="34" charset="0"/>
              <a:buChar char="•"/>
            </a:pPr>
            <a:r>
              <a:rPr lang="en-GB" sz="800" dirty="0" err="1"/>
              <a:t>ComplEx</a:t>
            </a:r>
            <a:r>
              <a:rPr lang="en-GB" sz="800" dirty="0"/>
              <a:t>: </a:t>
            </a:r>
            <a:r>
              <a:rPr lang="en-GB" sz="800" dirty="0" err="1"/>
              <a:t>Trouillon</a:t>
            </a:r>
            <a:r>
              <a:rPr lang="en-GB" sz="800" dirty="0"/>
              <a:t>, T., </a:t>
            </a:r>
            <a:r>
              <a:rPr lang="en-GB" sz="800" dirty="0" err="1"/>
              <a:t>Welbl</a:t>
            </a:r>
            <a:r>
              <a:rPr lang="en-GB" sz="800" dirty="0"/>
              <a:t>, J., Riedel, S., </a:t>
            </a:r>
            <a:r>
              <a:rPr lang="en-GB" sz="800" dirty="0" err="1"/>
              <a:t>Gaussier</a:t>
            </a:r>
            <a:r>
              <a:rPr lang="en-GB" sz="800" dirty="0"/>
              <a:t>, </a:t>
            </a:r>
            <a:r>
              <a:rPr lang="en-GB" sz="800" dirty="0" err="1"/>
              <a:t>É</a:t>
            </a:r>
            <a:r>
              <a:rPr lang="en-GB" sz="800" dirty="0"/>
              <a:t>., &amp; Bouchard, G. (2016). Complex Embeddings for Simple Link Prediction. </a:t>
            </a:r>
            <a:r>
              <a:rPr lang="en-GB" sz="800" dirty="0" err="1"/>
              <a:t>arXiv</a:t>
            </a:r>
            <a:r>
              <a:rPr lang="en-GB" sz="800" dirty="0"/>
              <a:t>. https://</a:t>
            </a:r>
            <a:r>
              <a:rPr lang="en-GB" sz="800" dirty="0" err="1"/>
              <a:t>doi.org</a:t>
            </a:r>
            <a:r>
              <a:rPr lang="en-GB" sz="800" dirty="0"/>
              <a:t>/10.48550/ARXIV.1606.06357</a:t>
            </a:r>
          </a:p>
          <a:p>
            <a:endParaRPr lang="en-NL" sz="800" dirty="0"/>
          </a:p>
        </p:txBody>
      </p:sp>
    </p:spTree>
    <p:extLst>
      <p:ext uri="{BB962C8B-B14F-4D97-AF65-F5344CB8AC3E}">
        <p14:creationId xmlns:p14="http://schemas.microsoft.com/office/powerpoint/2010/main" val="33677087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450B5B8-6D80-096C-3553-FD85D0A728FC}"/>
              </a:ext>
            </a:extLst>
          </p:cNvPr>
          <p:cNvSpPr>
            <a:spLocks noGrp="1"/>
          </p:cNvSpPr>
          <p:nvPr>
            <p:ph type="body" sz="quarter" idx="13"/>
          </p:nvPr>
        </p:nvSpPr>
        <p:spPr>
          <a:xfrm>
            <a:off x="576263" y="835026"/>
            <a:ext cx="5140725" cy="3897312"/>
          </a:xfrm>
        </p:spPr>
        <p:txBody>
          <a:bodyPr>
            <a:normAutofit/>
          </a:bodyPr>
          <a:lstStyle/>
          <a:p>
            <a:pPr marL="285750" indent="-285750">
              <a:buFont typeface="Arial" panose="020B0604020202020204" pitchFamily="34" charset="0"/>
              <a:buChar char="•"/>
            </a:pPr>
            <a:r>
              <a:rPr lang="en-NL" sz="1400" dirty="0"/>
              <a:t>Choice of meaningful metric on single model</a:t>
            </a:r>
          </a:p>
          <a:p>
            <a:pPr marL="646113" lvl="1" indent="-285750">
              <a:buFont typeface="Arial" panose="020B0604020202020204" pitchFamily="34" charset="0"/>
              <a:buChar char="•"/>
            </a:pPr>
            <a:r>
              <a:rPr lang="en-NL" sz="1050" dirty="0"/>
              <a:t>Tadeoff between Link Prediction training objective and end-task specificity</a:t>
            </a:r>
          </a:p>
          <a:p>
            <a:pPr marL="835025" lvl="3" indent="-285750">
              <a:buFont typeface="Arial" panose="020B0604020202020204" pitchFamily="34" charset="0"/>
              <a:buChar char="•"/>
            </a:pPr>
            <a:r>
              <a:rPr lang="en-NL" sz="1050" dirty="0"/>
              <a:t>Link Prediction KGE models are trained to learn embedding representations of KG entities and relations such that they can predict ‘all’ relations in context of each other, and not singular relation task</a:t>
            </a:r>
          </a:p>
          <a:p>
            <a:pPr marL="835025" lvl="3" indent="-285750">
              <a:buFont typeface="Arial" panose="020B0604020202020204" pitchFamily="34" charset="0"/>
              <a:buChar char="•"/>
            </a:pPr>
            <a:r>
              <a:rPr lang="en-NL" sz="1050" dirty="0"/>
              <a:t>However, end task favours selecting model based on performance of predicting disease-gene association relations only</a:t>
            </a:r>
          </a:p>
          <a:p>
            <a:pPr marL="531813" lvl="1" indent="-171450">
              <a:buFont typeface="Arial" panose="020B0604020202020204" pitchFamily="34" charset="0"/>
              <a:buChar char="•"/>
            </a:pPr>
            <a:r>
              <a:rPr lang="en-NL" sz="1050" dirty="0"/>
              <a:t>Metric type</a:t>
            </a:r>
          </a:p>
          <a:p>
            <a:pPr marL="720725" lvl="3" indent="-171450">
              <a:buFont typeface="Arial" panose="020B0604020202020204" pitchFamily="34" charset="0"/>
              <a:buChar char="•"/>
            </a:pPr>
            <a:r>
              <a:rPr lang="en-NL" sz="1050" dirty="0"/>
              <a:t>Ranking and information retrieval metrics used, and not classification metrics of PRF</a:t>
            </a:r>
          </a:p>
          <a:p>
            <a:pPr marL="720725" lvl="3" indent="-171450">
              <a:buFont typeface="Arial" panose="020B0604020202020204" pitchFamily="34" charset="0"/>
              <a:buChar char="•"/>
            </a:pPr>
            <a:r>
              <a:rPr lang="en-NL" sz="1050" dirty="0"/>
              <a:t>Graph density influences prediction performance  -&gt; Model is better at predicting ranks of high-degree nodes in test set, rather than in sparser regions?</a:t>
            </a:r>
          </a:p>
          <a:p>
            <a:pPr marL="285750" indent="-285750">
              <a:buFont typeface="Arial" panose="020B0604020202020204" pitchFamily="34" charset="0"/>
              <a:buChar char="•"/>
            </a:pPr>
            <a:endParaRPr lang="en-NL" sz="1400" dirty="0"/>
          </a:p>
        </p:txBody>
      </p:sp>
      <p:sp>
        <p:nvSpPr>
          <p:cNvPr id="3" name="Title 2">
            <a:extLst>
              <a:ext uri="{FF2B5EF4-FFF2-40B4-BE49-F238E27FC236}">
                <a16:creationId xmlns:a16="http://schemas.microsoft.com/office/drawing/2014/main" id="{598292C8-3DFA-71CA-FF5D-A2A2D1825A84}"/>
              </a:ext>
            </a:extLst>
          </p:cNvPr>
          <p:cNvSpPr>
            <a:spLocks noGrp="1"/>
          </p:cNvSpPr>
          <p:nvPr>
            <p:ph type="title"/>
          </p:nvPr>
        </p:nvSpPr>
        <p:spPr/>
        <p:txBody>
          <a:bodyPr/>
          <a:lstStyle/>
          <a:p>
            <a:r>
              <a:rPr lang="en-NL" dirty="0"/>
              <a:t>Model Selection - Results and nuances</a:t>
            </a:r>
          </a:p>
        </p:txBody>
      </p:sp>
      <p:pic>
        <p:nvPicPr>
          <p:cNvPr id="4" name="Google Shape;586;gf92f863b22_3_92">
            <a:extLst>
              <a:ext uri="{FF2B5EF4-FFF2-40B4-BE49-F238E27FC236}">
                <a16:creationId xmlns:a16="http://schemas.microsoft.com/office/drawing/2014/main" id="{50D57D9B-0285-6EA5-C512-E715239E2E41}"/>
              </a:ext>
            </a:extLst>
          </p:cNvPr>
          <p:cNvPicPr preferRelativeResize="0"/>
          <p:nvPr/>
        </p:nvPicPr>
        <p:blipFill rotWithShape="1">
          <a:blip r:embed="rId2">
            <a:alphaModFix/>
          </a:blip>
          <a:srcRect/>
          <a:stretch/>
        </p:blipFill>
        <p:spPr>
          <a:xfrm>
            <a:off x="5637485" y="914890"/>
            <a:ext cx="3267975" cy="2003240"/>
          </a:xfrm>
          <a:prstGeom prst="rect">
            <a:avLst/>
          </a:prstGeom>
          <a:noFill/>
          <a:ln>
            <a:noFill/>
          </a:ln>
        </p:spPr>
      </p:pic>
    </p:spTree>
    <p:extLst>
      <p:ext uri="{BB962C8B-B14F-4D97-AF65-F5344CB8AC3E}">
        <p14:creationId xmlns:p14="http://schemas.microsoft.com/office/powerpoint/2010/main" val="38362511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p188="http://schemas.microsoft.com/office/powerpoint/2018/8/main" xmlns="" r:id="rId3"/>
    </p:ext>
  </p:extLs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6C52A91-B95C-1B40-8346-53F4D11B9857}"/>
              </a:ext>
            </a:extLst>
          </p:cNvPr>
          <p:cNvSpPr>
            <a:spLocks noGrp="1"/>
          </p:cNvSpPr>
          <p:nvPr>
            <p:ph type="title"/>
          </p:nvPr>
        </p:nvSpPr>
        <p:spPr/>
        <p:txBody>
          <a:bodyPr/>
          <a:lstStyle/>
          <a:p>
            <a:r>
              <a:rPr lang="en-NL" dirty="0"/>
              <a:t>Model Selection - Results and nuances</a:t>
            </a:r>
          </a:p>
        </p:txBody>
      </p:sp>
      <p:grpSp>
        <p:nvGrpSpPr>
          <p:cNvPr id="2" name="Group 1">
            <a:extLst>
              <a:ext uri="{FF2B5EF4-FFF2-40B4-BE49-F238E27FC236}">
                <a16:creationId xmlns:a16="http://schemas.microsoft.com/office/drawing/2014/main" id="{DE427CB3-7A72-9C7C-A3ED-DB41E6CE45EB}"/>
              </a:ext>
            </a:extLst>
          </p:cNvPr>
          <p:cNvGrpSpPr/>
          <p:nvPr/>
        </p:nvGrpSpPr>
        <p:grpSpPr>
          <a:xfrm>
            <a:off x="-157672" y="1334782"/>
            <a:ext cx="7056522" cy="3601031"/>
            <a:chOff x="-1143362" y="671991"/>
            <a:chExt cx="8221531" cy="4400198"/>
          </a:xfrm>
        </p:grpSpPr>
        <p:pic>
          <p:nvPicPr>
            <p:cNvPr id="5" name="Picture 4">
              <a:extLst>
                <a:ext uri="{FF2B5EF4-FFF2-40B4-BE49-F238E27FC236}">
                  <a16:creationId xmlns:a16="http://schemas.microsoft.com/office/drawing/2014/main" id="{3F10CCE3-806F-4646-8F8C-704C57E80A44}"/>
                </a:ext>
              </a:extLst>
            </p:cNvPr>
            <p:cNvPicPr>
              <a:picLocks noChangeAspect="1"/>
            </p:cNvPicPr>
            <p:nvPr/>
          </p:nvPicPr>
          <p:blipFill rotWithShape="1">
            <a:blip r:embed="rId2">
              <a:extLst>
                <a:ext uri="{28A0092B-C50C-407E-A947-70E740481C1C}">
                  <a14:useLocalDpi xmlns:a14="http://schemas.microsoft.com/office/drawing/2010/main" val="0"/>
                </a:ext>
              </a:extLst>
            </a:blip>
            <a:srcRect l="48863" t="8833" r="9039" b="61796"/>
            <a:stretch/>
          </p:blipFill>
          <p:spPr>
            <a:xfrm>
              <a:off x="-302065" y="671991"/>
              <a:ext cx="3663779" cy="2044969"/>
            </a:xfrm>
            <a:prstGeom prst="rect">
              <a:avLst/>
            </a:prstGeom>
          </p:spPr>
        </p:pic>
        <p:pic>
          <p:nvPicPr>
            <p:cNvPr id="7" name="Picture 6">
              <a:extLst>
                <a:ext uri="{FF2B5EF4-FFF2-40B4-BE49-F238E27FC236}">
                  <a16:creationId xmlns:a16="http://schemas.microsoft.com/office/drawing/2014/main" id="{3A19590B-E0EC-C043-AF28-E1DA0D670161}"/>
                </a:ext>
              </a:extLst>
            </p:cNvPr>
            <p:cNvPicPr>
              <a:picLocks noChangeAspect="1"/>
            </p:cNvPicPr>
            <p:nvPr/>
          </p:nvPicPr>
          <p:blipFill rotWithShape="1">
            <a:blip r:embed="rId3">
              <a:extLst>
                <a:ext uri="{28A0092B-C50C-407E-A947-70E740481C1C}">
                  <a14:useLocalDpi xmlns:a14="http://schemas.microsoft.com/office/drawing/2010/main" val="0"/>
                </a:ext>
              </a:extLst>
            </a:blip>
            <a:srcRect t="10310" r="51422" b="63556"/>
            <a:stretch/>
          </p:blipFill>
          <p:spPr>
            <a:xfrm>
              <a:off x="-1143362" y="3133318"/>
              <a:ext cx="4505075" cy="1938871"/>
            </a:xfrm>
            <a:prstGeom prst="rect">
              <a:avLst/>
            </a:prstGeom>
          </p:spPr>
        </p:pic>
        <p:pic>
          <p:nvPicPr>
            <p:cNvPr id="9" name="Picture 8">
              <a:extLst>
                <a:ext uri="{FF2B5EF4-FFF2-40B4-BE49-F238E27FC236}">
                  <a16:creationId xmlns:a16="http://schemas.microsoft.com/office/drawing/2014/main" id="{E072001F-C376-AF4D-B0A5-6D871AA7EDAF}"/>
                </a:ext>
              </a:extLst>
            </p:cNvPr>
            <p:cNvPicPr>
              <a:picLocks noChangeAspect="1"/>
            </p:cNvPicPr>
            <p:nvPr/>
          </p:nvPicPr>
          <p:blipFill rotWithShape="1">
            <a:blip r:embed="rId2">
              <a:extLst>
                <a:ext uri="{28A0092B-C50C-407E-A947-70E740481C1C}">
                  <a14:useLocalDpi xmlns:a14="http://schemas.microsoft.com/office/drawing/2010/main" val="0"/>
                </a:ext>
              </a:extLst>
            </a:blip>
            <a:srcRect l="48841" t="64000" r="9061" b="7994"/>
            <a:stretch/>
          </p:blipFill>
          <p:spPr>
            <a:xfrm>
              <a:off x="3414391" y="778608"/>
              <a:ext cx="3663778" cy="1949905"/>
            </a:xfrm>
            <a:prstGeom prst="rect">
              <a:avLst/>
            </a:prstGeom>
          </p:spPr>
        </p:pic>
      </p:grpSp>
      <p:sp>
        <p:nvSpPr>
          <p:cNvPr id="11" name="TextBox 10">
            <a:extLst>
              <a:ext uri="{FF2B5EF4-FFF2-40B4-BE49-F238E27FC236}">
                <a16:creationId xmlns:a16="http://schemas.microsoft.com/office/drawing/2014/main" id="{01EE8671-C28B-E6E3-2286-634F94154B21}"/>
              </a:ext>
            </a:extLst>
          </p:cNvPr>
          <p:cNvSpPr txBox="1"/>
          <p:nvPr/>
        </p:nvSpPr>
        <p:spPr>
          <a:xfrm>
            <a:off x="4305411" y="3244905"/>
            <a:ext cx="3855136" cy="1631216"/>
          </a:xfrm>
          <a:prstGeom prst="rect">
            <a:avLst/>
          </a:prstGeom>
          <a:noFill/>
        </p:spPr>
        <p:txBody>
          <a:bodyPr wrap="square" rtlCol="0">
            <a:spAutoFit/>
          </a:bodyPr>
          <a:lstStyle/>
          <a:p>
            <a:r>
              <a:rPr lang="en-US" sz="1000" dirty="0"/>
              <a:t>Observations</a:t>
            </a:r>
          </a:p>
          <a:p>
            <a:pPr marL="285750" indent="-285750">
              <a:buFont typeface="Arial" panose="020B0604020202020204" pitchFamily="34" charset="0"/>
              <a:buChar char="•"/>
            </a:pPr>
            <a:r>
              <a:rPr lang="en-US" sz="1000" dirty="0"/>
              <a:t>Oncology specific smaller subgraph &gt; larger subgraphs</a:t>
            </a:r>
            <a:br>
              <a:rPr lang="en-US" sz="1000" dirty="0"/>
            </a:br>
            <a:endParaRPr lang="en-US" sz="1000" dirty="0"/>
          </a:p>
          <a:p>
            <a:pPr marL="285750" indent="-285750">
              <a:buFont typeface="Arial" panose="020B0604020202020204" pitchFamily="34" charset="0"/>
              <a:buChar char="•"/>
            </a:pPr>
            <a:r>
              <a:rPr lang="en-US" sz="1000" dirty="0" err="1"/>
              <a:t>RotatE</a:t>
            </a:r>
            <a:r>
              <a:rPr lang="en-US" sz="1000" dirty="0"/>
              <a:t> &gt; </a:t>
            </a:r>
            <a:r>
              <a:rPr lang="en-US" sz="1000" dirty="0" err="1"/>
              <a:t>ComplEx</a:t>
            </a:r>
            <a:r>
              <a:rPr lang="en-US" sz="1000" dirty="0"/>
              <a:t> for our data</a:t>
            </a:r>
          </a:p>
          <a:p>
            <a:endParaRPr lang="en-US" sz="1000" dirty="0"/>
          </a:p>
          <a:p>
            <a:pPr marL="285750" indent="-285750">
              <a:buFont typeface="Arial" panose="020B0604020202020204" pitchFamily="34" charset="0"/>
              <a:buChar char="•"/>
            </a:pPr>
            <a:r>
              <a:rPr lang="en-US" sz="1000" dirty="0"/>
              <a:t>Is this a consequence of structure in underlying data model?</a:t>
            </a:r>
          </a:p>
          <a:p>
            <a:pPr marL="285750" indent="-285750">
              <a:buFont typeface="Arial" panose="020B0604020202020204" pitchFamily="34" charset="0"/>
              <a:buChar char="•"/>
            </a:pPr>
            <a:endParaRPr lang="en-US" sz="1000" dirty="0"/>
          </a:p>
          <a:p>
            <a:pPr marL="285750" indent="-285750">
              <a:buFont typeface="Arial" panose="020B0604020202020204" pitchFamily="34" charset="0"/>
              <a:buChar char="•"/>
            </a:pPr>
            <a:r>
              <a:rPr lang="en-US" sz="1000" dirty="0"/>
              <a:t>Proxy measures indicate underlying data model to have xx extent of composition relations</a:t>
            </a:r>
          </a:p>
          <a:p>
            <a:pPr marL="285750" indent="-285750">
              <a:buFont typeface="Arial" panose="020B0604020202020204" pitchFamily="34" charset="0"/>
              <a:buChar char="•"/>
            </a:pPr>
            <a:endParaRPr lang="en-US" sz="1000" dirty="0"/>
          </a:p>
        </p:txBody>
      </p:sp>
      <p:sp>
        <p:nvSpPr>
          <p:cNvPr id="12" name="Text Placeholder 1">
            <a:extLst>
              <a:ext uri="{FF2B5EF4-FFF2-40B4-BE49-F238E27FC236}">
                <a16:creationId xmlns:a16="http://schemas.microsoft.com/office/drawing/2014/main" id="{86B9302B-D6FF-1591-26DF-D3CBC5F62FA8}"/>
              </a:ext>
            </a:extLst>
          </p:cNvPr>
          <p:cNvSpPr>
            <a:spLocks noGrp="1"/>
          </p:cNvSpPr>
          <p:nvPr>
            <p:ph type="body" sz="quarter" idx="13"/>
          </p:nvPr>
        </p:nvSpPr>
        <p:spPr>
          <a:xfrm>
            <a:off x="576263" y="835026"/>
            <a:ext cx="6492447" cy="3897312"/>
          </a:xfrm>
        </p:spPr>
        <p:txBody>
          <a:bodyPr>
            <a:normAutofit/>
          </a:bodyPr>
          <a:lstStyle/>
          <a:p>
            <a:pPr marL="285750" indent="-285750">
              <a:buFont typeface="Arial" panose="020B0604020202020204" pitchFamily="34" charset="0"/>
              <a:buChar char="•"/>
            </a:pPr>
            <a:r>
              <a:rPr lang="en-NL" sz="1400" dirty="0"/>
              <a:t>Choice across models trained with different subgraph and algorithm variants</a:t>
            </a:r>
          </a:p>
          <a:p>
            <a:endParaRPr lang="en-NL" sz="1400" dirty="0"/>
          </a:p>
        </p:txBody>
      </p:sp>
      <p:sp>
        <p:nvSpPr>
          <p:cNvPr id="13" name="TextBox 12">
            <a:extLst>
              <a:ext uri="{FF2B5EF4-FFF2-40B4-BE49-F238E27FC236}">
                <a16:creationId xmlns:a16="http://schemas.microsoft.com/office/drawing/2014/main" id="{6CA7CCA0-83BB-0099-D508-300776554085}"/>
              </a:ext>
            </a:extLst>
          </p:cNvPr>
          <p:cNvSpPr txBox="1"/>
          <p:nvPr/>
        </p:nvSpPr>
        <p:spPr>
          <a:xfrm>
            <a:off x="4305411" y="1264055"/>
            <a:ext cx="2401619" cy="215444"/>
          </a:xfrm>
          <a:prstGeom prst="rect">
            <a:avLst/>
          </a:prstGeom>
          <a:noFill/>
        </p:spPr>
        <p:txBody>
          <a:bodyPr wrap="none" rtlCol="0">
            <a:spAutoFit/>
          </a:bodyPr>
          <a:lstStyle/>
          <a:p>
            <a:r>
              <a:rPr lang="en-NL" sz="800" b="1" dirty="0"/>
              <a:t>Hits@100 on validation split (Larger is better)</a:t>
            </a:r>
          </a:p>
        </p:txBody>
      </p:sp>
      <p:sp>
        <p:nvSpPr>
          <p:cNvPr id="14" name="Rectangle 13">
            <a:extLst>
              <a:ext uri="{FF2B5EF4-FFF2-40B4-BE49-F238E27FC236}">
                <a16:creationId xmlns:a16="http://schemas.microsoft.com/office/drawing/2014/main" id="{A14C82FC-B631-F533-14C2-2D24D6D313C3}"/>
              </a:ext>
            </a:extLst>
          </p:cNvPr>
          <p:cNvSpPr/>
          <p:nvPr/>
        </p:nvSpPr>
        <p:spPr>
          <a:xfrm rot="16200000">
            <a:off x="-169393" y="1950461"/>
            <a:ext cx="1093569" cy="246221"/>
          </a:xfrm>
          <a:prstGeom prst="rect">
            <a:avLst/>
          </a:prstGeom>
        </p:spPr>
        <p:txBody>
          <a:bodyPr wrap="none">
            <a:spAutoFit/>
          </a:bodyPr>
          <a:lstStyle/>
          <a:p>
            <a:r>
              <a:rPr lang="en-NL" sz="1000" dirty="0"/>
              <a:t>Training curves </a:t>
            </a:r>
          </a:p>
        </p:txBody>
      </p:sp>
      <p:sp>
        <p:nvSpPr>
          <p:cNvPr id="15" name="Rectangle 14">
            <a:extLst>
              <a:ext uri="{FF2B5EF4-FFF2-40B4-BE49-F238E27FC236}">
                <a16:creationId xmlns:a16="http://schemas.microsoft.com/office/drawing/2014/main" id="{7249A813-7E8F-B085-7162-C6247F3B902D}"/>
              </a:ext>
            </a:extLst>
          </p:cNvPr>
          <p:cNvSpPr/>
          <p:nvPr/>
        </p:nvSpPr>
        <p:spPr>
          <a:xfrm rot="16200000">
            <a:off x="-371531" y="3937402"/>
            <a:ext cx="1505540" cy="246221"/>
          </a:xfrm>
          <a:prstGeom prst="rect">
            <a:avLst/>
          </a:prstGeom>
        </p:spPr>
        <p:txBody>
          <a:bodyPr wrap="none">
            <a:spAutoFit/>
          </a:bodyPr>
          <a:lstStyle/>
          <a:p>
            <a:r>
              <a:rPr lang="en-NL" sz="1000" dirty="0"/>
              <a:t>Recall Vs Rank curves </a:t>
            </a:r>
          </a:p>
        </p:txBody>
      </p:sp>
      <p:sp>
        <p:nvSpPr>
          <p:cNvPr id="16" name="TextBox 15">
            <a:extLst>
              <a:ext uri="{FF2B5EF4-FFF2-40B4-BE49-F238E27FC236}">
                <a16:creationId xmlns:a16="http://schemas.microsoft.com/office/drawing/2014/main" id="{8219407C-6E5E-793D-31C6-1A133C79AE56}"/>
              </a:ext>
            </a:extLst>
          </p:cNvPr>
          <p:cNvSpPr txBox="1"/>
          <p:nvPr/>
        </p:nvSpPr>
        <p:spPr>
          <a:xfrm>
            <a:off x="1128993" y="1264055"/>
            <a:ext cx="2196435" cy="215444"/>
          </a:xfrm>
          <a:prstGeom prst="rect">
            <a:avLst/>
          </a:prstGeom>
          <a:noFill/>
        </p:spPr>
        <p:txBody>
          <a:bodyPr wrap="none" rtlCol="0">
            <a:spAutoFit/>
          </a:bodyPr>
          <a:lstStyle/>
          <a:p>
            <a:r>
              <a:rPr lang="en-NL" sz="800" b="1" dirty="0"/>
              <a:t>IAMR on validation split (Larger is better)</a:t>
            </a:r>
          </a:p>
        </p:txBody>
      </p:sp>
      <p:sp>
        <p:nvSpPr>
          <p:cNvPr id="17" name="TextBox 16">
            <a:extLst>
              <a:ext uri="{FF2B5EF4-FFF2-40B4-BE49-F238E27FC236}">
                <a16:creationId xmlns:a16="http://schemas.microsoft.com/office/drawing/2014/main" id="{69CD27FA-8000-2E17-A132-8E6CF90B3D19}"/>
              </a:ext>
            </a:extLst>
          </p:cNvPr>
          <p:cNvSpPr txBox="1"/>
          <p:nvPr/>
        </p:nvSpPr>
        <p:spPr>
          <a:xfrm>
            <a:off x="916950" y="3253783"/>
            <a:ext cx="2249334" cy="215444"/>
          </a:xfrm>
          <a:prstGeom prst="rect">
            <a:avLst/>
          </a:prstGeom>
          <a:noFill/>
        </p:spPr>
        <p:txBody>
          <a:bodyPr wrap="none" rtlCol="0">
            <a:spAutoFit/>
          </a:bodyPr>
          <a:lstStyle/>
          <a:p>
            <a:r>
              <a:rPr lang="en-NL" sz="800" b="1" dirty="0"/>
              <a:t>Recall Vs. Rank (AUC – ROC) on Test split</a:t>
            </a:r>
          </a:p>
        </p:txBody>
      </p:sp>
    </p:spTree>
    <p:extLst>
      <p:ext uri="{BB962C8B-B14F-4D97-AF65-F5344CB8AC3E}">
        <p14:creationId xmlns:p14="http://schemas.microsoft.com/office/powerpoint/2010/main" val="2014873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p188="http://schemas.microsoft.com/office/powerpoint/2018/8/main" xmlns="" r:id="rId4"/>
    </p:ext>
  </p:extLs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3106AF0-9091-6343-AF55-B368DE19E11C}"/>
              </a:ext>
            </a:extLst>
          </p:cNvPr>
          <p:cNvSpPr>
            <a:spLocks noGrp="1"/>
          </p:cNvSpPr>
          <p:nvPr>
            <p:ph type="body" sz="quarter" idx="13"/>
          </p:nvPr>
        </p:nvSpPr>
        <p:spPr>
          <a:xfrm>
            <a:off x="576263" y="835026"/>
            <a:ext cx="7991475" cy="726545"/>
          </a:xfrm>
        </p:spPr>
        <p:txBody>
          <a:bodyPr>
            <a:normAutofit fontScale="92500" lnSpcReduction="20000"/>
          </a:bodyPr>
          <a:lstStyle/>
          <a:p>
            <a:pPr marL="285750" indent="-285750">
              <a:buFont typeface="Arial" panose="020B0604020202020204" pitchFamily="34" charset="0"/>
              <a:buChar char="•"/>
            </a:pPr>
            <a:r>
              <a:rPr lang="en-GB" sz="1200" dirty="0"/>
              <a:t>KGE models very sensitive to training setup, hyperparameters, parameter initialisation seeds and different splits in the dataset. (Bonner et al., 2021)</a:t>
            </a:r>
          </a:p>
          <a:p>
            <a:pPr marL="285750" indent="-285750">
              <a:buFont typeface="Arial" panose="020B0604020202020204" pitchFamily="34" charset="0"/>
              <a:buChar char="•"/>
            </a:pPr>
            <a:r>
              <a:rPr lang="en-GB" sz="1200" dirty="0"/>
              <a:t>Need to experiment A LOT </a:t>
            </a:r>
          </a:p>
          <a:p>
            <a:pPr marL="285750" indent="-285750">
              <a:buFont typeface="Arial" panose="020B0604020202020204" pitchFamily="34" charset="0"/>
              <a:buChar char="•"/>
            </a:pPr>
            <a:r>
              <a:rPr lang="en-GB" sz="1200" dirty="0"/>
              <a:t>Can we be smart about how we expend computational budget?</a:t>
            </a:r>
            <a:endParaRPr lang="en-NL" sz="1200" dirty="0"/>
          </a:p>
        </p:txBody>
      </p:sp>
      <p:sp>
        <p:nvSpPr>
          <p:cNvPr id="3" name="Title 2">
            <a:extLst>
              <a:ext uri="{FF2B5EF4-FFF2-40B4-BE49-F238E27FC236}">
                <a16:creationId xmlns:a16="http://schemas.microsoft.com/office/drawing/2014/main" id="{C4E51F0E-B9BE-2A4D-8EC2-7DE39E41EFC0}"/>
              </a:ext>
            </a:extLst>
          </p:cNvPr>
          <p:cNvSpPr>
            <a:spLocks noGrp="1"/>
          </p:cNvSpPr>
          <p:nvPr>
            <p:ph type="title"/>
          </p:nvPr>
        </p:nvSpPr>
        <p:spPr/>
        <p:txBody>
          <a:bodyPr/>
          <a:lstStyle/>
          <a:p>
            <a:r>
              <a:rPr lang="en-NL" dirty="0"/>
              <a:t>Model Selection - Hyperparameter optimisation</a:t>
            </a:r>
          </a:p>
        </p:txBody>
      </p:sp>
      <p:sp>
        <p:nvSpPr>
          <p:cNvPr id="4" name="TextBox 3">
            <a:extLst>
              <a:ext uri="{FF2B5EF4-FFF2-40B4-BE49-F238E27FC236}">
                <a16:creationId xmlns:a16="http://schemas.microsoft.com/office/drawing/2014/main" id="{38CD519B-EBEA-9A40-BF7C-6DD3B2DAC7AE}"/>
              </a:ext>
            </a:extLst>
          </p:cNvPr>
          <p:cNvSpPr txBox="1"/>
          <p:nvPr/>
        </p:nvSpPr>
        <p:spPr>
          <a:xfrm>
            <a:off x="2870200" y="4486572"/>
            <a:ext cx="5901267" cy="461665"/>
          </a:xfrm>
          <a:prstGeom prst="rect">
            <a:avLst/>
          </a:prstGeom>
          <a:noFill/>
        </p:spPr>
        <p:txBody>
          <a:bodyPr wrap="square" rtlCol="0">
            <a:spAutoFit/>
          </a:bodyPr>
          <a:lstStyle/>
          <a:p>
            <a:r>
              <a:rPr lang="en-GB" sz="800" dirty="0"/>
              <a:t>Bonner, S., Barrett, I.P., Ye, C., </a:t>
            </a:r>
            <a:r>
              <a:rPr lang="en-GB" sz="800" dirty="0" err="1"/>
              <a:t>Swiers</a:t>
            </a:r>
            <a:r>
              <a:rPr lang="en-GB" sz="800" dirty="0"/>
              <a:t>, R., </a:t>
            </a:r>
            <a:r>
              <a:rPr lang="en-GB" sz="800" dirty="0" err="1"/>
              <a:t>Engkvist</a:t>
            </a:r>
            <a:r>
              <a:rPr lang="en-GB" sz="800" dirty="0"/>
              <a:t>, O., Hoyt, C.T., Hamilton, W.L.: Understanding the performance of knowledge graph embeddings in drug discovery (2021). </a:t>
            </a:r>
            <a:r>
              <a:rPr lang="en-GB" sz="800" dirty="0">
                <a:hlinkClick r:id="rId2">
                  <a:extLst>
                    <a:ext uri="{A12FA001-AC4F-418D-AE19-62706E023703}">
                      <ahyp:hlinkClr xmlns:ahyp="http://schemas.microsoft.com/office/drawing/2018/hyperlinkcolor" val="tx"/>
                    </a:ext>
                  </a:extLst>
                </a:hlinkClick>
              </a:rPr>
              <a:t>https://doi.org/10.48550/ARXIV.2105.10488</a:t>
            </a:r>
            <a:r>
              <a:rPr lang="en-GB" sz="800" dirty="0"/>
              <a:t>, https://</a:t>
            </a:r>
            <a:r>
              <a:rPr lang="en-GB" sz="800" dirty="0" err="1"/>
              <a:t>arxiv.org</a:t>
            </a:r>
            <a:r>
              <a:rPr lang="en-GB" sz="800" dirty="0"/>
              <a:t>/abs/2105.10488</a:t>
            </a:r>
            <a:endParaRPr lang="en-NL" sz="800" dirty="0"/>
          </a:p>
        </p:txBody>
      </p:sp>
      <p:grpSp>
        <p:nvGrpSpPr>
          <p:cNvPr id="12" name="Group 11">
            <a:extLst>
              <a:ext uri="{FF2B5EF4-FFF2-40B4-BE49-F238E27FC236}">
                <a16:creationId xmlns:a16="http://schemas.microsoft.com/office/drawing/2014/main" id="{3892999D-A57A-9D47-9297-783664081318}"/>
              </a:ext>
            </a:extLst>
          </p:cNvPr>
          <p:cNvGrpSpPr/>
          <p:nvPr/>
        </p:nvGrpSpPr>
        <p:grpSpPr>
          <a:xfrm>
            <a:off x="1883738" y="1854200"/>
            <a:ext cx="5207000" cy="2339743"/>
            <a:chOff x="1507068" y="1507067"/>
            <a:chExt cx="5207000" cy="2339743"/>
          </a:xfrm>
        </p:grpSpPr>
        <p:sp>
          <p:nvSpPr>
            <p:cNvPr id="8" name="Rounded Rectangle 7">
              <a:extLst>
                <a:ext uri="{FF2B5EF4-FFF2-40B4-BE49-F238E27FC236}">
                  <a16:creationId xmlns:a16="http://schemas.microsoft.com/office/drawing/2014/main" id="{DF212CE5-7305-3E45-9E05-B87E744E2E98}"/>
                </a:ext>
              </a:extLst>
            </p:cNvPr>
            <p:cNvSpPr/>
            <p:nvPr/>
          </p:nvSpPr>
          <p:spPr>
            <a:xfrm>
              <a:off x="1507068" y="1507067"/>
              <a:ext cx="5207000" cy="2339743"/>
            </a:xfrm>
            <a:prstGeom prst="roundRect">
              <a:avLst>
                <a:gd name="adj" fmla="val 2946"/>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6" name="Picture 5" descr="Chart, box and whisker chart&#10;&#10;Description automatically generated">
              <a:extLst>
                <a:ext uri="{FF2B5EF4-FFF2-40B4-BE49-F238E27FC236}">
                  <a16:creationId xmlns:a16="http://schemas.microsoft.com/office/drawing/2014/main" id="{EE3B6D35-4E01-C94F-82F6-3FAAA70D9BA6}"/>
                </a:ext>
              </a:extLst>
            </p:cNvPr>
            <p:cNvPicPr>
              <a:picLocks noChangeAspect="1"/>
            </p:cNvPicPr>
            <p:nvPr/>
          </p:nvPicPr>
          <p:blipFill rotWithShape="1">
            <a:blip r:embed="rId3">
              <a:extLst>
                <a:ext uri="{28A0092B-C50C-407E-A947-70E740481C1C}">
                  <a14:useLocalDpi xmlns:a14="http://schemas.microsoft.com/office/drawing/2010/main" val="0"/>
                </a:ext>
              </a:extLst>
            </a:blip>
            <a:srcRect l="3784" t="7191" r="4536" b="4724"/>
            <a:stretch/>
          </p:blipFill>
          <p:spPr>
            <a:xfrm>
              <a:off x="1631612" y="1605421"/>
              <a:ext cx="4963103" cy="2153479"/>
            </a:xfrm>
            <a:prstGeom prst="rect">
              <a:avLst/>
            </a:prstGeom>
          </p:spPr>
        </p:pic>
      </p:grpSp>
    </p:spTree>
    <p:extLst>
      <p:ext uri="{BB962C8B-B14F-4D97-AF65-F5344CB8AC3E}">
        <p14:creationId xmlns:p14="http://schemas.microsoft.com/office/powerpoint/2010/main" val="3866091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6E48A07-0D5A-EA4B-80B6-A6888BBFA2C5}"/>
              </a:ext>
            </a:extLst>
          </p:cNvPr>
          <p:cNvSpPr>
            <a:spLocks noGrp="1"/>
          </p:cNvSpPr>
          <p:nvPr>
            <p:ph type="body" sz="quarter" idx="13"/>
          </p:nvPr>
        </p:nvSpPr>
        <p:spPr/>
        <p:txBody>
          <a:bodyPr>
            <a:normAutofit/>
          </a:bodyPr>
          <a:lstStyle/>
          <a:p>
            <a:r>
              <a:rPr lang="en-NL" sz="1400" dirty="0"/>
              <a:t>How to validate a “novel” / unseen gene target prediction?</a:t>
            </a:r>
          </a:p>
          <a:p>
            <a:pPr marL="646113" lvl="1" indent="-285750">
              <a:buFont typeface="Arial" panose="020B0604020202020204" pitchFamily="34" charset="0"/>
              <a:buChar char="•"/>
            </a:pPr>
            <a:r>
              <a:rPr lang="en-NL" sz="1200" dirty="0"/>
              <a:t>Experts assess plausibility of predicted targets</a:t>
            </a:r>
          </a:p>
          <a:p>
            <a:pPr marL="650875" lvl="2" indent="-285750">
              <a:buFont typeface="Arial" panose="020B0604020202020204" pitchFamily="34" charset="0"/>
              <a:buChar char="•"/>
            </a:pPr>
            <a:r>
              <a:rPr lang="en-NL" sz="1200" dirty="0"/>
              <a:t>Model outputs large number of predictions. To shortlist before expert review, infuse biology priors, and reduce ‘desk to lab-bench time’</a:t>
            </a:r>
          </a:p>
          <a:p>
            <a:pPr marL="650875" lvl="2" indent="-285750">
              <a:buFont typeface="Arial" panose="020B0604020202020204" pitchFamily="34" charset="0"/>
              <a:buChar char="•"/>
            </a:pPr>
            <a:endParaRPr lang="en-NL" sz="1200" dirty="0"/>
          </a:p>
          <a:p>
            <a:pPr marL="650875" lvl="2" indent="-285750">
              <a:buFont typeface="Arial" panose="020B0604020202020204" pitchFamily="34" charset="0"/>
              <a:buChar char="•"/>
            </a:pPr>
            <a:endParaRPr lang="en-NL" sz="1200" dirty="0"/>
          </a:p>
          <a:p>
            <a:pPr marL="650875" lvl="2" indent="-285750">
              <a:buFont typeface="Arial" panose="020B0604020202020204" pitchFamily="34" charset="0"/>
              <a:buChar char="•"/>
            </a:pPr>
            <a:endParaRPr lang="en-NL" sz="1200" dirty="0"/>
          </a:p>
          <a:p>
            <a:pPr marL="650875" lvl="2" indent="-285750">
              <a:buFont typeface="Arial" panose="020B0604020202020204" pitchFamily="34" charset="0"/>
              <a:buChar char="•"/>
            </a:pPr>
            <a:endParaRPr lang="en-NL" sz="1200" dirty="0"/>
          </a:p>
          <a:p>
            <a:pPr marL="650875" lvl="2" indent="-285750">
              <a:buFont typeface="Arial" panose="020B0604020202020204" pitchFamily="34" charset="0"/>
              <a:buChar char="•"/>
            </a:pPr>
            <a:endParaRPr lang="en-NL" sz="1200" dirty="0"/>
          </a:p>
          <a:p>
            <a:pPr lvl="2"/>
            <a:r>
              <a:rPr lang="en-NL" sz="1200" dirty="0"/>
              <a:t>How did we shortlist?</a:t>
            </a:r>
          </a:p>
          <a:p>
            <a:pPr marL="835025" lvl="3" indent="-285750">
              <a:buFont typeface="Arial" panose="020B0604020202020204" pitchFamily="34" charset="0"/>
              <a:buChar char="•"/>
            </a:pPr>
            <a:r>
              <a:rPr lang="en-GB" sz="1200" dirty="0"/>
              <a:t>R</a:t>
            </a:r>
            <a:r>
              <a:rPr lang="en-NL" sz="1200" dirty="0"/>
              <a:t>einforce prediction signals -&gt; </a:t>
            </a:r>
            <a:r>
              <a:rPr lang="en-GB" sz="1200" dirty="0"/>
              <a:t>An ideal gene target should have multiple desired characteristics (Ex: Expression, </a:t>
            </a:r>
            <a:r>
              <a:rPr lang="en-GB" sz="1200" dirty="0" err="1"/>
              <a:t>druggability</a:t>
            </a:r>
            <a:r>
              <a:rPr lang="en-GB" sz="1200" dirty="0"/>
              <a:t>, mode of action, etc). </a:t>
            </a:r>
            <a:br>
              <a:rPr lang="en-GB" sz="1200" dirty="0"/>
            </a:br>
            <a:r>
              <a:rPr lang="en-NL" sz="1200" dirty="0"/>
              <a:t>Obtain intersection of genes predicted to have multiple association routes</a:t>
            </a:r>
          </a:p>
          <a:p>
            <a:pPr marL="835025" lvl="3" indent="-285750">
              <a:buFont typeface="Arial" panose="020B0604020202020204" pitchFamily="34" charset="0"/>
              <a:buChar char="•"/>
            </a:pPr>
            <a:endParaRPr lang="en-NL" sz="1200" dirty="0"/>
          </a:p>
          <a:p>
            <a:pPr marL="646113" lvl="1" indent="-285750">
              <a:buFont typeface="Arial" panose="020B0604020202020204" pitchFamily="34" charset="0"/>
              <a:buChar char="•"/>
            </a:pPr>
            <a:endParaRPr lang="en-NL" sz="1200" dirty="0"/>
          </a:p>
          <a:p>
            <a:pPr marL="646113" lvl="1" indent="-285750">
              <a:buFont typeface="Arial" panose="020B0604020202020204" pitchFamily="34" charset="0"/>
              <a:buChar char="•"/>
            </a:pPr>
            <a:endParaRPr lang="en-NL" sz="1200" dirty="0"/>
          </a:p>
          <a:p>
            <a:endParaRPr lang="en-NL" sz="1400" dirty="0"/>
          </a:p>
        </p:txBody>
      </p:sp>
      <p:sp>
        <p:nvSpPr>
          <p:cNvPr id="3" name="Title 2">
            <a:extLst>
              <a:ext uri="{FF2B5EF4-FFF2-40B4-BE49-F238E27FC236}">
                <a16:creationId xmlns:a16="http://schemas.microsoft.com/office/drawing/2014/main" id="{3CD63C38-7003-FD46-89EA-A25FC45E5058}"/>
              </a:ext>
            </a:extLst>
          </p:cNvPr>
          <p:cNvSpPr>
            <a:spLocks noGrp="1"/>
          </p:cNvSpPr>
          <p:nvPr>
            <p:ph type="title"/>
          </p:nvPr>
        </p:nvSpPr>
        <p:spPr>
          <a:xfrm>
            <a:off x="401333" y="186994"/>
            <a:ext cx="8090659" cy="504825"/>
          </a:xfrm>
        </p:spPr>
        <p:txBody>
          <a:bodyPr>
            <a:normAutofit fontScale="90000"/>
          </a:bodyPr>
          <a:lstStyle/>
          <a:p>
            <a:r>
              <a:rPr lang="en-US" dirty="0"/>
              <a:t>Interpreting ML scores - Validating target predictions with experts</a:t>
            </a:r>
            <a:endParaRPr lang="en-NL" dirty="0"/>
          </a:p>
        </p:txBody>
      </p:sp>
      <p:pic>
        <p:nvPicPr>
          <p:cNvPr id="6" name="Picture 5" descr="A picture containing chart&#10;&#10;Description automatically generated">
            <a:extLst>
              <a:ext uri="{FF2B5EF4-FFF2-40B4-BE49-F238E27FC236}">
                <a16:creationId xmlns:a16="http://schemas.microsoft.com/office/drawing/2014/main" id="{BFA393F6-B5D3-7D4F-8BD1-216886C37E6B}"/>
              </a:ext>
            </a:extLst>
          </p:cNvPr>
          <p:cNvPicPr>
            <a:picLocks noChangeAspect="1"/>
          </p:cNvPicPr>
          <p:nvPr/>
        </p:nvPicPr>
        <p:blipFill rotWithShape="1">
          <a:blip r:embed="rId3">
            <a:extLst>
              <a:ext uri="{28A0092B-C50C-407E-A947-70E740481C1C}">
                <a14:useLocalDpi xmlns:a14="http://schemas.microsoft.com/office/drawing/2010/main" val="0"/>
              </a:ext>
            </a:extLst>
          </a:blip>
          <a:srcRect l="5820" t="12405" r="5630" b="11616"/>
          <a:stretch/>
        </p:blipFill>
        <p:spPr>
          <a:xfrm>
            <a:off x="6516301" y="4146467"/>
            <a:ext cx="2051436" cy="779228"/>
          </a:xfrm>
          <a:prstGeom prst="rect">
            <a:avLst/>
          </a:prstGeom>
        </p:spPr>
      </p:pic>
      <p:pic>
        <p:nvPicPr>
          <p:cNvPr id="7" name="Picture 6" descr="Chart, diagram&#10;&#10;Description automatically generated">
            <a:extLst>
              <a:ext uri="{FF2B5EF4-FFF2-40B4-BE49-F238E27FC236}">
                <a16:creationId xmlns:a16="http://schemas.microsoft.com/office/drawing/2014/main" id="{C6129E2A-4C07-B744-A6B0-DD150837890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00338" y="1769268"/>
            <a:ext cx="5976685" cy="1633209"/>
          </a:xfrm>
          <a:prstGeom prst="rect">
            <a:avLst/>
          </a:prstGeom>
        </p:spPr>
      </p:pic>
    </p:spTree>
    <p:extLst>
      <p:ext uri="{BB962C8B-B14F-4D97-AF65-F5344CB8AC3E}">
        <p14:creationId xmlns:p14="http://schemas.microsoft.com/office/powerpoint/2010/main" val="2368491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gf34b585872_5_17"/>
          <p:cNvSpPr txBox="1">
            <a:spLocks noGrp="1"/>
          </p:cNvSpPr>
          <p:nvPr>
            <p:ph type="title"/>
          </p:nvPr>
        </p:nvSpPr>
        <p:spPr>
          <a:prstGeom prst="rect">
            <a:avLst/>
          </a:prstGeom>
          <a:noFill/>
          <a:ln>
            <a:noFill/>
          </a:ln>
        </p:spPr>
        <p:txBody>
          <a:bodyPr spcFirstLastPara="1" wrap="square" lIns="91425" tIns="0" rIns="91425" bIns="0" anchor="t" anchorCtr="0">
            <a:noAutofit/>
          </a:bodyPr>
          <a:lstStyle/>
          <a:p>
            <a:pPr marL="0" lvl="0" indent="0" algn="l" rtl="0">
              <a:lnSpc>
                <a:spcPct val="150000"/>
              </a:lnSpc>
              <a:spcBef>
                <a:spcPts val="0"/>
              </a:spcBef>
              <a:spcAft>
                <a:spcPts val="0"/>
              </a:spcAft>
              <a:buSzPts val="3200"/>
              <a:buNone/>
            </a:pPr>
            <a:r>
              <a:rPr lang="en-GB" dirty="0"/>
              <a:t>Today</a:t>
            </a:r>
            <a:endParaRPr dirty="0"/>
          </a:p>
        </p:txBody>
      </p:sp>
      <p:sp>
        <p:nvSpPr>
          <p:cNvPr id="129" name="Google Shape;129;gf34b585872_5_17"/>
          <p:cNvSpPr/>
          <p:nvPr/>
        </p:nvSpPr>
        <p:spPr>
          <a:xfrm>
            <a:off x="2164963" y="2248113"/>
            <a:ext cx="594300" cy="36900"/>
          </a:xfrm>
          <a:prstGeom prst="roundRect">
            <a:avLst>
              <a:gd name="adj" fmla="val 50000"/>
            </a:avLst>
          </a:prstGeom>
          <a:solidFill>
            <a:schemeClr val="accent6">
              <a:lumMod val="7500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30" name="Google Shape;130;gf34b585872_5_17"/>
          <p:cNvGrpSpPr/>
          <p:nvPr/>
        </p:nvGrpSpPr>
        <p:grpSpPr>
          <a:xfrm>
            <a:off x="571536" y="1957150"/>
            <a:ext cx="1755000" cy="1897977"/>
            <a:chOff x="571536" y="1957150"/>
            <a:chExt cx="1755000" cy="1897977"/>
          </a:xfrm>
        </p:grpSpPr>
        <p:sp>
          <p:nvSpPr>
            <p:cNvPr id="131" name="Google Shape;131;gf34b585872_5_17"/>
            <p:cNvSpPr/>
            <p:nvPr/>
          </p:nvSpPr>
          <p:spPr>
            <a:xfrm>
              <a:off x="1151886" y="1957150"/>
              <a:ext cx="594300" cy="594300"/>
            </a:xfrm>
            <a:prstGeom prst="ellipse">
              <a:avLst/>
            </a:prstGeom>
            <a:noFill/>
            <a:ln w="38100" cap="flat" cmpd="sng">
              <a:solidFill>
                <a:srgbClr val="A72A1E"/>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 name="Google Shape;132;gf34b585872_5_17"/>
            <p:cNvSpPr txBox="1"/>
            <p:nvPr/>
          </p:nvSpPr>
          <p:spPr>
            <a:xfrm>
              <a:off x="1230636" y="2118324"/>
              <a:ext cx="436800" cy="321000"/>
            </a:xfrm>
            <a:prstGeom prst="rect">
              <a:avLst/>
            </a:prstGeom>
            <a:no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1600"/>
                </a:spcAft>
                <a:buClr>
                  <a:srgbClr val="000000"/>
                </a:buClr>
                <a:buSzPts val="800"/>
                <a:buFont typeface="Arial"/>
                <a:buNone/>
              </a:pPr>
              <a:r>
                <a:rPr lang="en-GB" sz="800" b="1" i="0" u="none" strike="noStrike" cap="none">
                  <a:solidFill>
                    <a:srgbClr val="A72A1E"/>
                  </a:solidFill>
                  <a:latin typeface="Roboto"/>
                  <a:ea typeface="Roboto"/>
                  <a:cs typeface="Roboto"/>
                  <a:sym typeface="Roboto"/>
                </a:rPr>
                <a:t>1</a:t>
              </a:r>
              <a:endParaRPr sz="800" b="1" i="0" u="none" strike="noStrike" cap="none">
                <a:solidFill>
                  <a:srgbClr val="A72A1E"/>
                </a:solidFill>
                <a:latin typeface="Roboto"/>
                <a:ea typeface="Roboto"/>
                <a:cs typeface="Roboto"/>
                <a:sym typeface="Roboto"/>
              </a:endParaRPr>
            </a:p>
          </p:txBody>
        </p:sp>
        <p:sp>
          <p:nvSpPr>
            <p:cNvPr id="133" name="Google Shape;133;gf34b585872_5_17"/>
            <p:cNvSpPr txBox="1"/>
            <p:nvPr/>
          </p:nvSpPr>
          <p:spPr>
            <a:xfrm>
              <a:off x="594488" y="2660925"/>
              <a:ext cx="1709100" cy="446400"/>
            </a:xfrm>
            <a:prstGeom prst="rect">
              <a:avLst/>
            </a:prstGeom>
            <a:noFill/>
            <a:ln>
              <a:noFill/>
            </a:ln>
          </p:spPr>
          <p:txBody>
            <a:bodyPr spcFirstLastPara="1" wrap="square" lIns="91425" tIns="91425" rIns="91425" bIns="91425" anchor="b" anchorCtr="0">
              <a:noAutofit/>
            </a:bodyPr>
            <a:lstStyle/>
            <a:p>
              <a:pPr marL="0" marR="0" lvl="0" indent="0" algn="ctr" rtl="0">
                <a:lnSpc>
                  <a:spcPct val="115000"/>
                </a:lnSpc>
                <a:spcBef>
                  <a:spcPts val="0"/>
                </a:spcBef>
                <a:spcAft>
                  <a:spcPts val="0"/>
                </a:spcAft>
                <a:buClr>
                  <a:srgbClr val="000000"/>
                </a:buClr>
                <a:buSzPts val="1000"/>
                <a:buFont typeface="Arial"/>
                <a:buNone/>
              </a:pPr>
              <a:r>
                <a:rPr lang="en-GB" sz="1000" b="1" i="0" u="none" strike="noStrike" cap="none" dirty="0">
                  <a:solidFill>
                    <a:srgbClr val="A72A1E"/>
                  </a:solidFill>
                  <a:latin typeface="Roboto"/>
                  <a:ea typeface="Roboto"/>
                  <a:cs typeface="Roboto"/>
                  <a:sym typeface="Roboto"/>
                </a:rPr>
                <a:t>Background: </a:t>
              </a:r>
              <a:r>
                <a:rPr lang="en-GB" sz="1000" b="1" i="0" u="none" strike="noStrike" cap="none" dirty="0" err="1">
                  <a:solidFill>
                    <a:srgbClr val="A72A1E"/>
                  </a:solidFill>
                  <a:latin typeface="Roboto"/>
                  <a:ea typeface="Roboto"/>
                  <a:cs typeface="Roboto"/>
                  <a:sym typeface="Roboto"/>
                </a:rPr>
                <a:t>EpiMap</a:t>
              </a:r>
              <a:r>
                <a:rPr lang="en-GB" sz="1000" b="1" i="0" u="none" strike="noStrike" cap="none" dirty="0">
                  <a:solidFill>
                    <a:srgbClr val="A72A1E"/>
                  </a:solidFill>
                  <a:latin typeface="Roboto"/>
                  <a:ea typeface="Roboto"/>
                  <a:cs typeface="Roboto"/>
                  <a:sym typeface="Roboto"/>
                </a:rPr>
                <a:t> –Why and what</a:t>
              </a:r>
              <a:endParaRPr sz="1000" b="1" i="0" u="none" strike="noStrike" cap="none" dirty="0">
                <a:solidFill>
                  <a:srgbClr val="A72A1E"/>
                </a:solidFill>
                <a:latin typeface="Roboto"/>
                <a:ea typeface="Roboto"/>
                <a:cs typeface="Roboto"/>
                <a:sym typeface="Roboto"/>
              </a:endParaRPr>
            </a:p>
          </p:txBody>
        </p:sp>
        <p:sp>
          <p:nvSpPr>
            <p:cNvPr id="134" name="Google Shape;134;gf34b585872_5_17"/>
            <p:cNvSpPr txBox="1"/>
            <p:nvPr/>
          </p:nvSpPr>
          <p:spPr>
            <a:xfrm>
              <a:off x="571536" y="3117727"/>
              <a:ext cx="1755000" cy="737400"/>
            </a:xfrm>
            <a:prstGeom prst="rect">
              <a:avLst/>
            </a:prstGeom>
            <a:no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1600"/>
                </a:spcAft>
                <a:buClr>
                  <a:srgbClr val="000000"/>
                </a:buClr>
                <a:buSzPts val="800"/>
                <a:buFont typeface="Arial"/>
                <a:buNone/>
              </a:pPr>
              <a:endParaRPr sz="800" b="0" i="0" u="none" strike="noStrike" cap="none">
                <a:solidFill>
                  <a:srgbClr val="A72A1E"/>
                </a:solidFill>
                <a:latin typeface="Roboto"/>
                <a:ea typeface="Roboto"/>
                <a:cs typeface="Roboto"/>
                <a:sym typeface="Roboto"/>
              </a:endParaRPr>
            </a:p>
          </p:txBody>
        </p:sp>
      </p:grpSp>
      <p:grpSp>
        <p:nvGrpSpPr>
          <p:cNvPr id="135" name="Google Shape;135;gf34b585872_5_17"/>
          <p:cNvGrpSpPr/>
          <p:nvPr/>
        </p:nvGrpSpPr>
        <p:grpSpPr>
          <a:xfrm>
            <a:off x="2699423" y="1957150"/>
            <a:ext cx="1709102" cy="1897977"/>
            <a:chOff x="2699423" y="1957150"/>
            <a:chExt cx="1709102" cy="1897977"/>
          </a:xfrm>
        </p:grpSpPr>
        <p:sp>
          <p:nvSpPr>
            <p:cNvPr id="136" name="Google Shape;136;gf34b585872_5_17"/>
            <p:cNvSpPr/>
            <p:nvPr/>
          </p:nvSpPr>
          <p:spPr>
            <a:xfrm>
              <a:off x="3256823" y="1957150"/>
              <a:ext cx="594300" cy="594300"/>
            </a:xfrm>
            <a:prstGeom prst="ellipse">
              <a:avLst/>
            </a:prstGeom>
            <a:no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 name="Google Shape;137;gf34b585872_5_17"/>
            <p:cNvSpPr txBox="1"/>
            <p:nvPr/>
          </p:nvSpPr>
          <p:spPr>
            <a:xfrm>
              <a:off x="2699425" y="2660925"/>
              <a:ext cx="1709100" cy="446400"/>
            </a:xfrm>
            <a:prstGeom prst="rect">
              <a:avLst/>
            </a:prstGeom>
            <a:noFill/>
            <a:ln>
              <a:noFill/>
            </a:ln>
          </p:spPr>
          <p:txBody>
            <a:bodyPr spcFirstLastPara="1" wrap="square" lIns="91425" tIns="91425" rIns="91425" bIns="91425" anchor="b" anchorCtr="0">
              <a:noAutofit/>
            </a:bodyPr>
            <a:lstStyle/>
            <a:p>
              <a:pPr marL="0" marR="0" lvl="0" indent="0" algn="ctr" rtl="0">
                <a:lnSpc>
                  <a:spcPct val="115000"/>
                </a:lnSpc>
                <a:spcBef>
                  <a:spcPts val="0"/>
                </a:spcBef>
                <a:spcAft>
                  <a:spcPts val="0"/>
                </a:spcAft>
                <a:buClr>
                  <a:srgbClr val="000000"/>
                </a:buClr>
                <a:buSzPts val="1000"/>
                <a:buFont typeface="Arial"/>
                <a:buNone/>
              </a:pPr>
              <a:r>
                <a:rPr lang="en-US" sz="1000" b="1" i="0" u="none" strike="noStrike" cap="none" dirty="0">
                  <a:solidFill>
                    <a:schemeClr val="accent2"/>
                  </a:solidFill>
                  <a:latin typeface="Roboto"/>
                  <a:ea typeface="Roboto"/>
                  <a:cs typeface="Roboto"/>
                  <a:sym typeface="Roboto"/>
                </a:rPr>
                <a:t>Building KGE models for link Prediction</a:t>
              </a:r>
              <a:endParaRPr sz="1000" b="1" i="0" u="none" strike="noStrike" cap="none" dirty="0">
                <a:solidFill>
                  <a:schemeClr val="accent2"/>
                </a:solidFill>
                <a:latin typeface="Roboto"/>
                <a:ea typeface="Roboto"/>
                <a:cs typeface="Roboto"/>
                <a:sym typeface="Roboto"/>
              </a:endParaRPr>
            </a:p>
          </p:txBody>
        </p:sp>
        <p:sp>
          <p:nvSpPr>
            <p:cNvPr id="138" name="Google Shape;138;gf34b585872_5_17"/>
            <p:cNvSpPr txBox="1"/>
            <p:nvPr/>
          </p:nvSpPr>
          <p:spPr>
            <a:xfrm>
              <a:off x="2699423" y="3117727"/>
              <a:ext cx="1709100" cy="737400"/>
            </a:xfrm>
            <a:prstGeom prst="rect">
              <a:avLst/>
            </a:prstGeom>
            <a:no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1600"/>
                </a:spcAft>
                <a:buClr>
                  <a:srgbClr val="000000"/>
                </a:buClr>
                <a:buSzPts val="800"/>
                <a:buFont typeface="Arial"/>
                <a:buNone/>
              </a:pPr>
              <a:endParaRPr sz="800" b="0" i="0" u="none" strike="noStrike" cap="none">
                <a:solidFill>
                  <a:schemeClr val="accent2"/>
                </a:solidFill>
                <a:latin typeface="Roboto"/>
                <a:ea typeface="Roboto"/>
                <a:cs typeface="Roboto"/>
                <a:sym typeface="Roboto"/>
              </a:endParaRPr>
            </a:p>
          </p:txBody>
        </p:sp>
        <p:sp>
          <p:nvSpPr>
            <p:cNvPr id="139" name="Google Shape;139;gf34b585872_5_17"/>
            <p:cNvSpPr txBox="1"/>
            <p:nvPr/>
          </p:nvSpPr>
          <p:spPr>
            <a:xfrm>
              <a:off x="3335573" y="2118324"/>
              <a:ext cx="436800" cy="321000"/>
            </a:xfrm>
            <a:prstGeom prst="rect">
              <a:avLst/>
            </a:prstGeom>
            <a:no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1600"/>
                </a:spcAft>
                <a:buClr>
                  <a:srgbClr val="000000"/>
                </a:buClr>
                <a:buSzPts val="800"/>
                <a:buFont typeface="Arial"/>
                <a:buNone/>
              </a:pPr>
              <a:r>
                <a:rPr lang="en-GB" sz="800" b="1" i="0" u="none" strike="noStrike" cap="none">
                  <a:solidFill>
                    <a:schemeClr val="accent2"/>
                  </a:solidFill>
                  <a:latin typeface="Roboto"/>
                  <a:ea typeface="Roboto"/>
                  <a:cs typeface="Roboto"/>
                  <a:sym typeface="Roboto"/>
                </a:rPr>
                <a:t>2</a:t>
              </a:r>
              <a:endParaRPr sz="800" b="1" i="0" u="none" strike="noStrike" cap="none">
                <a:solidFill>
                  <a:schemeClr val="accent2"/>
                </a:solidFill>
                <a:latin typeface="Roboto"/>
                <a:ea typeface="Roboto"/>
                <a:cs typeface="Roboto"/>
                <a:sym typeface="Roboto"/>
              </a:endParaRPr>
            </a:p>
          </p:txBody>
        </p:sp>
      </p:grpSp>
      <p:grpSp>
        <p:nvGrpSpPr>
          <p:cNvPr id="140" name="Google Shape;140;gf34b585872_5_17"/>
          <p:cNvGrpSpPr/>
          <p:nvPr/>
        </p:nvGrpSpPr>
        <p:grpSpPr>
          <a:xfrm>
            <a:off x="4781408" y="1957150"/>
            <a:ext cx="1709100" cy="1897975"/>
            <a:chOff x="4781408" y="1957150"/>
            <a:chExt cx="1709100" cy="1897975"/>
          </a:xfrm>
        </p:grpSpPr>
        <p:sp>
          <p:nvSpPr>
            <p:cNvPr id="141" name="Google Shape;141;gf34b585872_5_17"/>
            <p:cNvSpPr/>
            <p:nvPr/>
          </p:nvSpPr>
          <p:spPr>
            <a:xfrm>
              <a:off x="5338808" y="1957150"/>
              <a:ext cx="594300" cy="594300"/>
            </a:xfrm>
            <a:prstGeom prst="ellipse">
              <a:avLst/>
            </a:prstGeom>
            <a:noFill/>
            <a:ln w="38100" cap="flat" cmpd="sng">
              <a:solidFill>
                <a:schemeClr val="accent1">
                  <a:lumMod val="60000"/>
                  <a:lumOff val="40000"/>
                </a:scheme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 name="Google Shape;143;gf34b585872_5_17"/>
            <p:cNvSpPr txBox="1"/>
            <p:nvPr/>
          </p:nvSpPr>
          <p:spPr>
            <a:xfrm>
              <a:off x="4781408" y="3117725"/>
              <a:ext cx="1709100" cy="737400"/>
            </a:xfrm>
            <a:prstGeom prst="rect">
              <a:avLst/>
            </a:prstGeom>
            <a:no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1600"/>
                </a:spcAft>
                <a:buClr>
                  <a:srgbClr val="000000"/>
                </a:buClr>
                <a:buSzPts val="800"/>
                <a:buFont typeface="Arial"/>
                <a:buNone/>
              </a:pPr>
              <a:endParaRPr sz="800" b="0" i="0" u="none" strike="noStrike" cap="none">
                <a:solidFill>
                  <a:schemeClr val="accent5"/>
                </a:solidFill>
                <a:latin typeface="Roboto"/>
                <a:ea typeface="Roboto"/>
                <a:cs typeface="Roboto"/>
                <a:sym typeface="Roboto"/>
              </a:endParaRPr>
            </a:p>
          </p:txBody>
        </p:sp>
        <p:sp>
          <p:nvSpPr>
            <p:cNvPr id="144" name="Google Shape;144;gf34b585872_5_17"/>
            <p:cNvSpPr txBox="1"/>
            <p:nvPr/>
          </p:nvSpPr>
          <p:spPr>
            <a:xfrm>
              <a:off x="5417558" y="2118324"/>
              <a:ext cx="436800" cy="321000"/>
            </a:xfrm>
            <a:prstGeom prst="rect">
              <a:avLst/>
            </a:prstGeom>
            <a:ln>
              <a:noFill/>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t" anchorCtr="0">
              <a:noAutofit/>
            </a:bodyPr>
            <a:lstStyle/>
            <a:p>
              <a:pPr marL="0" marR="0" lvl="0" indent="0" algn="ctr" rtl="0">
                <a:lnSpc>
                  <a:spcPct val="115000"/>
                </a:lnSpc>
                <a:spcBef>
                  <a:spcPts val="0"/>
                </a:spcBef>
                <a:spcAft>
                  <a:spcPts val="1600"/>
                </a:spcAft>
                <a:buClr>
                  <a:srgbClr val="000000"/>
                </a:buClr>
                <a:buSzPts val="800"/>
                <a:buFont typeface="Arial"/>
                <a:buNone/>
              </a:pPr>
              <a:r>
                <a:rPr lang="en-GB" sz="800" i="0" u="none" strike="noStrike" dirty="0">
                  <a:ln w="0"/>
                  <a:solidFill>
                    <a:schemeClr val="accent1"/>
                  </a:solidFill>
                  <a:effectLst>
                    <a:outerShdw blurRad="38100" dist="25400" dir="5400000" algn="ctr" rotWithShape="0">
                      <a:srgbClr val="6E747A">
                        <a:alpha val="43000"/>
                      </a:srgbClr>
                    </a:outerShdw>
                  </a:effectLst>
                  <a:latin typeface="Roboto"/>
                  <a:ea typeface="Roboto"/>
                  <a:cs typeface="Roboto"/>
                  <a:sym typeface="Roboto"/>
                </a:rPr>
                <a:t>3</a:t>
              </a:r>
              <a:endParaRPr sz="800" b="1" i="0" u="none" strike="noStrike" cap="none" dirty="0">
                <a:solidFill>
                  <a:schemeClr val="accent5"/>
                </a:solidFill>
                <a:latin typeface="Roboto"/>
                <a:ea typeface="Roboto"/>
                <a:cs typeface="Roboto"/>
                <a:sym typeface="Roboto"/>
              </a:endParaRPr>
            </a:p>
          </p:txBody>
        </p:sp>
      </p:grpSp>
      <p:grpSp>
        <p:nvGrpSpPr>
          <p:cNvPr id="145" name="Google Shape;145;gf34b585872_5_17"/>
          <p:cNvGrpSpPr/>
          <p:nvPr/>
        </p:nvGrpSpPr>
        <p:grpSpPr>
          <a:xfrm>
            <a:off x="6863386" y="1957150"/>
            <a:ext cx="1709102" cy="1897977"/>
            <a:chOff x="6863386" y="1957150"/>
            <a:chExt cx="1709102" cy="1897977"/>
          </a:xfrm>
        </p:grpSpPr>
        <p:sp>
          <p:nvSpPr>
            <p:cNvPr id="146" name="Google Shape;146;gf34b585872_5_17"/>
            <p:cNvSpPr/>
            <p:nvPr/>
          </p:nvSpPr>
          <p:spPr>
            <a:xfrm>
              <a:off x="7420786" y="1957150"/>
              <a:ext cx="594300" cy="594300"/>
            </a:xfrm>
            <a:prstGeom prst="ellipse">
              <a:avLst/>
            </a:prstGeom>
            <a:no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 name="Google Shape;147;gf34b585872_5_17"/>
            <p:cNvSpPr txBox="1"/>
            <p:nvPr/>
          </p:nvSpPr>
          <p:spPr>
            <a:xfrm>
              <a:off x="6863388" y="2660925"/>
              <a:ext cx="1709100" cy="446400"/>
            </a:xfrm>
            <a:prstGeom prst="rect">
              <a:avLst/>
            </a:prstGeom>
            <a:noFill/>
            <a:ln>
              <a:noFill/>
            </a:ln>
          </p:spPr>
          <p:txBody>
            <a:bodyPr spcFirstLastPara="1" wrap="square" lIns="91425" tIns="91425" rIns="91425" bIns="91425" anchor="b" anchorCtr="0">
              <a:noAutofit/>
            </a:bodyPr>
            <a:lstStyle/>
            <a:p>
              <a:pPr marL="0" marR="0" lvl="0" indent="0" algn="ctr" rtl="0">
                <a:lnSpc>
                  <a:spcPct val="115000"/>
                </a:lnSpc>
                <a:spcBef>
                  <a:spcPts val="0"/>
                </a:spcBef>
                <a:spcAft>
                  <a:spcPts val="0"/>
                </a:spcAft>
                <a:buClr>
                  <a:srgbClr val="000000"/>
                </a:buClr>
                <a:buSzPts val="1000"/>
                <a:buFont typeface="Arial"/>
                <a:buNone/>
              </a:pPr>
              <a:r>
                <a:rPr lang="en-GB" sz="1000" b="1" i="0" u="none" strike="noStrike" cap="none" dirty="0">
                  <a:solidFill>
                    <a:schemeClr val="dk2"/>
                  </a:solidFill>
                  <a:latin typeface="Roboto"/>
                  <a:ea typeface="Roboto"/>
                  <a:cs typeface="Roboto"/>
                  <a:sym typeface="Roboto"/>
                </a:rPr>
                <a:t>Applications and Impact</a:t>
              </a:r>
              <a:endParaRPr sz="1000" b="1" i="0" u="none" strike="noStrike" cap="none" dirty="0">
                <a:solidFill>
                  <a:schemeClr val="dk2"/>
                </a:solidFill>
                <a:latin typeface="Roboto"/>
                <a:ea typeface="Roboto"/>
                <a:cs typeface="Roboto"/>
                <a:sym typeface="Roboto"/>
              </a:endParaRPr>
            </a:p>
          </p:txBody>
        </p:sp>
        <p:sp>
          <p:nvSpPr>
            <p:cNvPr id="148" name="Google Shape;148;gf34b585872_5_17"/>
            <p:cNvSpPr txBox="1"/>
            <p:nvPr/>
          </p:nvSpPr>
          <p:spPr>
            <a:xfrm>
              <a:off x="6863386" y="3117727"/>
              <a:ext cx="1709100" cy="737400"/>
            </a:xfrm>
            <a:prstGeom prst="rect">
              <a:avLst/>
            </a:prstGeom>
            <a:no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1600"/>
                </a:spcAft>
                <a:buClr>
                  <a:srgbClr val="000000"/>
                </a:buClr>
                <a:buSzPts val="800"/>
                <a:buFont typeface="Arial"/>
                <a:buNone/>
              </a:pPr>
              <a:endParaRPr sz="800" b="0" i="0" u="none" strike="noStrike" cap="none">
                <a:solidFill>
                  <a:schemeClr val="dk2"/>
                </a:solidFill>
                <a:latin typeface="Roboto"/>
                <a:ea typeface="Roboto"/>
                <a:cs typeface="Roboto"/>
                <a:sym typeface="Roboto"/>
              </a:endParaRPr>
            </a:p>
          </p:txBody>
        </p:sp>
        <p:sp>
          <p:nvSpPr>
            <p:cNvPr id="149" name="Google Shape;149;gf34b585872_5_17"/>
            <p:cNvSpPr txBox="1"/>
            <p:nvPr/>
          </p:nvSpPr>
          <p:spPr>
            <a:xfrm>
              <a:off x="7499536" y="2118324"/>
              <a:ext cx="436800" cy="321000"/>
            </a:xfrm>
            <a:prstGeom prst="rect">
              <a:avLst/>
            </a:prstGeom>
            <a:no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1600"/>
                </a:spcAft>
                <a:buClr>
                  <a:srgbClr val="000000"/>
                </a:buClr>
                <a:buSzPts val="800"/>
                <a:buFont typeface="Arial"/>
                <a:buNone/>
              </a:pPr>
              <a:r>
                <a:rPr lang="en-GB" sz="800" b="1" i="0" u="none" strike="noStrike" cap="none">
                  <a:solidFill>
                    <a:schemeClr val="dk2"/>
                  </a:solidFill>
                  <a:latin typeface="Roboto"/>
                  <a:ea typeface="Roboto"/>
                  <a:cs typeface="Roboto"/>
                  <a:sym typeface="Roboto"/>
                </a:rPr>
                <a:t>4</a:t>
              </a:r>
              <a:endParaRPr sz="800" b="1" i="0" u="none" strike="noStrike" cap="none">
                <a:solidFill>
                  <a:schemeClr val="dk2"/>
                </a:solidFill>
                <a:latin typeface="Roboto"/>
                <a:ea typeface="Roboto"/>
                <a:cs typeface="Roboto"/>
                <a:sym typeface="Roboto"/>
              </a:endParaRPr>
            </a:p>
          </p:txBody>
        </p:sp>
      </p:grpSp>
      <p:sp>
        <p:nvSpPr>
          <p:cNvPr id="150" name="Google Shape;150;gf34b585872_5_17"/>
          <p:cNvSpPr/>
          <p:nvPr/>
        </p:nvSpPr>
        <p:spPr>
          <a:xfrm>
            <a:off x="4337175" y="2248113"/>
            <a:ext cx="594300" cy="36900"/>
          </a:xfrm>
          <a:prstGeom prst="roundRect">
            <a:avLst>
              <a:gd name="adj" fmla="val 50000"/>
            </a:avLst>
          </a:prstGeom>
          <a:solidFill>
            <a:srgbClr val="85858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 name="Google Shape;151;gf34b585872_5_17"/>
          <p:cNvSpPr/>
          <p:nvPr/>
        </p:nvSpPr>
        <p:spPr>
          <a:xfrm>
            <a:off x="6419150" y="2248113"/>
            <a:ext cx="594300" cy="36900"/>
          </a:xfrm>
          <a:prstGeom prst="roundRect">
            <a:avLst>
              <a:gd name="adj" fmla="val 50000"/>
            </a:avLst>
          </a:prstGeom>
          <a:solidFill>
            <a:srgbClr val="85858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 name="Google Shape;142;gf34b585872_5_17">
            <a:extLst>
              <a:ext uri="{FF2B5EF4-FFF2-40B4-BE49-F238E27FC236}">
                <a16:creationId xmlns:a16="http://schemas.microsoft.com/office/drawing/2014/main" id="{CA57B2DE-FCC0-2703-3A68-EEC51F57CC34}"/>
              </a:ext>
            </a:extLst>
          </p:cNvPr>
          <p:cNvSpPr txBox="1"/>
          <p:nvPr/>
        </p:nvSpPr>
        <p:spPr>
          <a:xfrm>
            <a:off x="4781413" y="2660925"/>
            <a:ext cx="1709100" cy="446400"/>
          </a:xfrm>
          <a:prstGeom prst="rect">
            <a:avLst/>
          </a:prstGeom>
          <a:noFill/>
          <a:ln>
            <a:noFill/>
          </a:ln>
        </p:spPr>
        <p:txBody>
          <a:bodyPr spcFirstLastPara="1" wrap="square" lIns="91425" tIns="91425" rIns="91425" bIns="91425" anchor="b" anchorCtr="0">
            <a:noAutofit/>
          </a:bodyPr>
          <a:lstStyle/>
          <a:p>
            <a:pPr marL="0" marR="0" lvl="0" indent="0" algn="ctr" rtl="0">
              <a:lnSpc>
                <a:spcPct val="115000"/>
              </a:lnSpc>
              <a:spcBef>
                <a:spcPts val="0"/>
              </a:spcBef>
              <a:spcAft>
                <a:spcPts val="0"/>
              </a:spcAft>
              <a:buClr>
                <a:srgbClr val="000000"/>
              </a:buClr>
              <a:buSzPts val="1000"/>
              <a:buFont typeface="Arial"/>
              <a:buNone/>
            </a:pPr>
            <a:r>
              <a:rPr lang="en-GB" sz="1000" i="0" u="none" strike="noStrike" dirty="0">
                <a:ln w="0">
                  <a:solidFill>
                    <a:schemeClr val="accent1">
                      <a:lumMod val="60000"/>
                      <a:lumOff val="40000"/>
                    </a:schemeClr>
                  </a:solidFill>
                </a:ln>
                <a:latin typeface="Roboto"/>
                <a:ea typeface="Roboto"/>
                <a:cs typeface="Roboto"/>
                <a:sym typeface="Roboto"/>
              </a:rPr>
              <a:t>Results &amp; Challenges </a:t>
            </a:r>
            <a:br>
              <a:rPr lang="en-GB" sz="1000" i="0" u="none" strike="noStrike" dirty="0">
                <a:ln w="0">
                  <a:solidFill>
                    <a:schemeClr val="accent1">
                      <a:lumMod val="60000"/>
                      <a:lumOff val="40000"/>
                    </a:schemeClr>
                  </a:solidFill>
                </a:ln>
                <a:latin typeface="Roboto"/>
                <a:ea typeface="Roboto"/>
                <a:cs typeface="Roboto"/>
                <a:sym typeface="Roboto"/>
              </a:rPr>
            </a:br>
            <a:r>
              <a:rPr lang="en-GB" sz="1000" i="0" u="none" strike="noStrike" dirty="0">
                <a:ln w="0">
                  <a:solidFill>
                    <a:schemeClr val="accent1">
                      <a:lumMod val="60000"/>
                      <a:lumOff val="40000"/>
                    </a:schemeClr>
                  </a:solidFill>
                </a:ln>
                <a:latin typeface="Roboto"/>
                <a:ea typeface="Roboto"/>
                <a:cs typeface="Roboto"/>
                <a:sym typeface="Roboto"/>
              </a:rPr>
              <a:t>in KG ML</a:t>
            </a:r>
            <a:endParaRPr sz="1000" i="0" u="none" strike="noStrike" dirty="0">
              <a:ln w="0">
                <a:solidFill>
                  <a:schemeClr val="accent1">
                    <a:lumMod val="60000"/>
                    <a:lumOff val="40000"/>
                  </a:schemeClr>
                </a:solidFill>
              </a:ln>
              <a:latin typeface="Roboto"/>
              <a:ea typeface="Roboto"/>
              <a:cs typeface="Roboto"/>
              <a:sym typeface="Roboto"/>
            </a:endParaRPr>
          </a:p>
        </p:txBody>
      </p:sp>
      <p:sp>
        <p:nvSpPr>
          <p:cNvPr id="32" name="Rectangle 31">
            <a:extLst>
              <a:ext uri="{FF2B5EF4-FFF2-40B4-BE49-F238E27FC236}">
                <a16:creationId xmlns:a16="http://schemas.microsoft.com/office/drawing/2014/main" id="{EAC71747-BA01-6909-B4B0-2E43BE5ABB85}"/>
              </a:ext>
            </a:extLst>
          </p:cNvPr>
          <p:cNvSpPr/>
          <p:nvPr/>
        </p:nvSpPr>
        <p:spPr>
          <a:xfrm>
            <a:off x="794479" y="1893706"/>
            <a:ext cx="2002203" cy="1224019"/>
          </a:xfrm>
          <a:prstGeom prst="rect">
            <a:avLst/>
          </a:prstGeom>
          <a:solidFill>
            <a:schemeClr val="bg1">
              <a:alpha val="88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NL" dirty="0"/>
          </a:p>
        </p:txBody>
      </p:sp>
      <p:sp>
        <p:nvSpPr>
          <p:cNvPr id="33" name="Rectangle 32">
            <a:extLst>
              <a:ext uri="{FF2B5EF4-FFF2-40B4-BE49-F238E27FC236}">
                <a16:creationId xmlns:a16="http://schemas.microsoft.com/office/drawing/2014/main" id="{101E20AE-4D0E-5705-8B19-3D211089224E}"/>
              </a:ext>
            </a:extLst>
          </p:cNvPr>
          <p:cNvSpPr/>
          <p:nvPr/>
        </p:nvSpPr>
        <p:spPr>
          <a:xfrm>
            <a:off x="2868345" y="1837032"/>
            <a:ext cx="4145105" cy="1224019"/>
          </a:xfrm>
          <a:prstGeom prst="rect">
            <a:avLst/>
          </a:prstGeom>
          <a:solidFill>
            <a:schemeClr val="bg1">
              <a:alpha val="88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NL" dirty="0"/>
          </a:p>
        </p:txBody>
      </p:sp>
    </p:spTree>
    <p:extLst>
      <p:ext uri="{BB962C8B-B14F-4D97-AF65-F5344CB8AC3E}">
        <p14:creationId xmlns:p14="http://schemas.microsoft.com/office/powerpoint/2010/main" val="32855869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gf34b585872_5_17"/>
          <p:cNvSpPr txBox="1">
            <a:spLocks noGrp="1"/>
          </p:cNvSpPr>
          <p:nvPr>
            <p:ph type="title"/>
          </p:nvPr>
        </p:nvSpPr>
        <p:spPr>
          <a:prstGeom prst="rect">
            <a:avLst/>
          </a:prstGeom>
          <a:noFill/>
          <a:ln>
            <a:noFill/>
          </a:ln>
        </p:spPr>
        <p:txBody>
          <a:bodyPr spcFirstLastPara="1" wrap="square" lIns="91425" tIns="0" rIns="91425" bIns="0" anchor="t" anchorCtr="0">
            <a:noAutofit/>
          </a:bodyPr>
          <a:lstStyle/>
          <a:p>
            <a:pPr marL="0" lvl="0" indent="0" algn="l" rtl="0">
              <a:lnSpc>
                <a:spcPct val="150000"/>
              </a:lnSpc>
              <a:spcBef>
                <a:spcPts val="0"/>
              </a:spcBef>
              <a:spcAft>
                <a:spcPts val="0"/>
              </a:spcAft>
              <a:buSzPts val="3200"/>
              <a:buNone/>
            </a:pPr>
            <a:r>
              <a:rPr lang="en-GB"/>
              <a:t>Today</a:t>
            </a:r>
            <a:endParaRPr/>
          </a:p>
        </p:txBody>
      </p:sp>
      <p:sp>
        <p:nvSpPr>
          <p:cNvPr id="129" name="Google Shape;129;gf34b585872_5_17"/>
          <p:cNvSpPr/>
          <p:nvPr/>
        </p:nvSpPr>
        <p:spPr>
          <a:xfrm>
            <a:off x="2164963" y="2248113"/>
            <a:ext cx="594300" cy="369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30" name="Google Shape;130;gf34b585872_5_17"/>
          <p:cNvGrpSpPr/>
          <p:nvPr/>
        </p:nvGrpSpPr>
        <p:grpSpPr>
          <a:xfrm>
            <a:off x="571536" y="1957150"/>
            <a:ext cx="1755000" cy="1897977"/>
            <a:chOff x="571536" y="1957150"/>
            <a:chExt cx="1755000" cy="1897977"/>
          </a:xfrm>
        </p:grpSpPr>
        <p:sp>
          <p:nvSpPr>
            <p:cNvPr id="131" name="Google Shape;131;gf34b585872_5_17"/>
            <p:cNvSpPr/>
            <p:nvPr/>
          </p:nvSpPr>
          <p:spPr>
            <a:xfrm>
              <a:off x="1151886" y="1957150"/>
              <a:ext cx="594300" cy="594300"/>
            </a:xfrm>
            <a:prstGeom prst="ellipse">
              <a:avLst/>
            </a:prstGeom>
            <a:noFill/>
            <a:ln w="38100" cap="flat" cmpd="sng">
              <a:solidFill>
                <a:srgbClr val="A72A1E"/>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 name="Google Shape;132;gf34b585872_5_17"/>
            <p:cNvSpPr txBox="1"/>
            <p:nvPr/>
          </p:nvSpPr>
          <p:spPr>
            <a:xfrm>
              <a:off x="1230636" y="2118324"/>
              <a:ext cx="436800" cy="321000"/>
            </a:xfrm>
            <a:prstGeom prst="rect">
              <a:avLst/>
            </a:prstGeom>
            <a:no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1600"/>
                </a:spcAft>
                <a:buClr>
                  <a:srgbClr val="000000"/>
                </a:buClr>
                <a:buSzPts val="800"/>
                <a:buFont typeface="Arial"/>
                <a:buNone/>
              </a:pPr>
              <a:r>
                <a:rPr lang="en-GB" sz="800" b="1" i="0" u="none" strike="noStrike" cap="none">
                  <a:solidFill>
                    <a:srgbClr val="A72A1E"/>
                  </a:solidFill>
                  <a:latin typeface="Roboto"/>
                  <a:ea typeface="Roboto"/>
                  <a:cs typeface="Roboto"/>
                  <a:sym typeface="Roboto"/>
                </a:rPr>
                <a:t>1</a:t>
              </a:r>
              <a:endParaRPr sz="800" b="1" i="0" u="none" strike="noStrike" cap="none">
                <a:solidFill>
                  <a:srgbClr val="A72A1E"/>
                </a:solidFill>
                <a:latin typeface="Roboto"/>
                <a:ea typeface="Roboto"/>
                <a:cs typeface="Roboto"/>
                <a:sym typeface="Roboto"/>
              </a:endParaRPr>
            </a:p>
          </p:txBody>
        </p:sp>
        <p:sp>
          <p:nvSpPr>
            <p:cNvPr id="133" name="Google Shape;133;gf34b585872_5_17"/>
            <p:cNvSpPr txBox="1"/>
            <p:nvPr/>
          </p:nvSpPr>
          <p:spPr>
            <a:xfrm>
              <a:off x="594488" y="2660925"/>
              <a:ext cx="1709100" cy="446400"/>
            </a:xfrm>
            <a:prstGeom prst="rect">
              <a:avLst/>
            </a:prstGeom>
            <a:noFill/>
            <a:ln>
              <a:noFill/>
            </a:ln>
          </p:spPr>
          <p:txBody>
            <a:bodyPr spcFirstLastPara="1" wrap="square" lIns="91425" tIns="91425" rIns="91425" bIns="91425" anchor="b" anchorCtr="0">
              <a:noAutofit/>
            </a:bodyPr>
            <a:lstStyle/>
            <a:p>
              <a:pPr marL="0" marR="0" lvl="0" indent="0" algn="ctr" rtl="0">
                <a:lnSpc>
                  <a:spcPct val="115000"/>
                </a:lnSpc>
                <a:spcBef>
                  <a:spcPts val="0"/>
                </a:spcBef>
                <a:spcAft>
                  <a:spcPts val="0"/>
                </a:spcAft>
                <a:buClr>
                  <a:srgbClr val="000000"/>
                </a:buClr>
                <a:buSzPts val="1000"/>
                <a:buFont typeface="Arial"/>
                <a:buNone/>
              </a:pPr>
              <a:r>
                <a:rPr lang="en-GB" sz="1000" b="1" i="0" u="none" strike="noStrike" cap="none" dirty="0">
                  <a:solidFill>
                    <a:srgbClr val="A72A1E"/>
                  </a:solidFill>
                  <a:latin typeface="Roboto"/>
                  <a:ea typeface="Roboto"/>
                  <a:cs typeface="Roboto"/>
                  <a:sym typeface="Roboto"/>
                </a:rPr>
                <a:t>Background: </a:t>
              </a:r>
              <a:r>
                <a:rPr lang="en-GB" sz="1000" b="1" i="0" u="none" strike="noStrike" cap="none" dirty="0" err="1">
                  <a:solidFill>
                    <a:srgbClr val="A72A1E"/>
                  </a:solidFill>
                  <a:latin typeface="Roboto"/>
                  <a:ea typeface="Roboto"/>
                  <a:cs typeface="Roboto"/>
                  <a:sym typeface="Roboto"/>
                </a:rPr>
                <a:t>EpiMap</a:t>
              </a:r>
              <a:r>
                <a:rPr lang="en-GB" sz="1000" b="1" i="0" u="none" strike="noStrike" cap="none" dirty="0">
                  <a:solidFill>
                    <a:srgbClr val="A72A1E"/>
                  </a:solidFill>
                  <a:latin typeface="Roboto"/>
                  <a:ea typeface="Roboto"/>
                  <a:cs typeface="Roboto"/>
                  <a:sym typeface="Roboto"/>
                </a:rPr>
                <a:t> –Why and what</a:t>
              </a:r>
              <a:endParaRPr sz="1000" b="1" i="0" u="none" strike="noStrike" cap="none" dirty="0">
                <a:solidFill>
                  <a:srgbClr val="A72A1E"/>
                </a:solidFill>
                <a:latin typeface="Roboto"/>
                <a:ea typeface="Roboto"/>
                <a:cs typeface="Roboto"/>
                <a:sym typeface="Roboto"/>
              </a:endParaRPr>
            </a:p>
          </p:txBody>
        </p:sp>
        <p:sp>
          <p:nvSpPr>
            <p:cNvPr id="134" name="Google Shape;134;gf34b585872_5_17"/>
            <p:cNvSpPr txBox="1"/>
            <p:nvPr/>
          </p:nvSpPr>
          <p:spPr>
            <a:xfrm>
              <a:off x="571536" y="3117727"/>
              <a:ext cx="1755000" cy="737400"/>
            </a:xfrm>
            <a:prstGeom prst="rect">
              <a:avLst/>
            </a:prstGeom>
            <a:no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1600"/>
                </a:spcAft>
                <a:buClr>
                  <a:srgbClr val="000000"/>
                </a:buClr>
                <a:buSzPts val="800"/>
                <a:buFont typeface="Arial"/>
                <a:buNone/>
              </a:pPr>
              <a:endParaRPr sz="800" b="0" i="0" u="none" strike="noStrike" cap="none">
                <a:solidFill>
                  <a:srgbClr val="A72A1E"/>
                </a:solidFill>
                <a:latin typeface="Roboto"/>
                <a:ea typeface="Roboto"/>
                <a:cs typeface="Roboto"/>
                <a:sym typeface="Roboto"/>
              </a:endParaRPr>
            </a:p>
          </p:txBody>
        </p:sp>
      </p:grpSp>
      <p:grpSp>
        <p:nvGrpSpPr>
          <p:cNvPr id="135" name="Google Shape;135;gf34b585872_5_17"/>
          <p:cNvGrpSpPr/>
          <p:nvPr/>
        </p:nvGrpSpPr>
        <p:grpSpPr>
          <a:xfrm>
            <a:off x="2699423" y="1957150"/>
            <a:ext cx="1709102" cy="1897977"/>
            <a:chOff x="2699423" y="1957150"/>
            <a:chExt cx="1709102" cy="1897977"/>
          </a:xfrm>
        </p:grpSpPr>
        <p:sp>
          <p:nvSpPr>
            <p:cNvPr id="136" name="Google Shape;136;gf34b585872_5_17"/>
            <p:cNvSpPr/>
            <p:nvPr/>
          </p:nvSpPr>
          <p:spPr>
            <a:xfrm>
              <a:off x="3256823" y="1957150"/>
              <a:ext cx="594300" cy="594300"/>
            </a:xfrm>
            <a:prstGeom prst="ellipse">
              <a:avLst/>
            </a:prstGeom>
            <a:no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 name="Google Shape;137;gf34b585872_5_17"/>
            <p:cNvSpPr txBox="1"/>
            <p:nvPr/>
          </p:nvSpPr>
          <p:spPr>
            <a:xfrm>
              <a:off x="2699425" y="2660925"/>
              <a:ext cx="1709100" cy="446400"/>
            </a:xfrm>
            <a:prstGeom prst="rect">
              <a:avLst/>
            </a:prstGeom>
            <a:noFill/>
            <a:ln>
              <a:noFill/>
            </a:ln>
          </p:spPr>
          <p:txBody>
            <a:bodyPr spcFirstLastPara="1" wrap="square" lIns="91425" tIns="91425" rIns="91425" bIns="91425" anchor="b" anchorCtr="0">
              <a:noAutofit/>
            </a:bodyPr>
            <a:lstStyle/>
            <a:p>
              <a:pPr marL="0" marR="0" lvl="0" indent="0" algn="ctr" rtl="0">
                <a:lnSpc>
                  <a:spcPct val="115000"/>
                </a:lnSpc>
                <a:spcBef>
                  <a:spcPts val="0"/>
                </a:spcBef>
                <a:spcAft>
                  <a:spcPts val="0"/>
                </a:spcAft>
                <a:buClr>
                  <a:srgbClr val="000000"/>
                </a:buClr>
                <a:buSzPts val="1000"/>
                <a:buFont typeface="Arial"/>
                <a:buNone/>
              </a:pPr>
              <a:r>
                <a:rPr lang="en-US" sz="1000" b="1" i="0" u="none" strike="noStrike" cap="none" dirty="0">
                  <a:solidFill>
                    <a:schemeClr val="accent2"/>
                  </a:solidFill>
                  <a:latin typeface="Roboto"/>
                  <a:ea typeface="Roboto"/>
                  <a:cs typeface="Roboto"/>
                  <a:sym typeface="Roboto"/>
                </a:rPr>
                <a:t>Building KGE models for link Prediction</a:t>
              </a:r>
              <a:endParaRPr sz="1000" b="1" i="0" u="none" strike="noStrike" cap="none" dirty="0">
                <a:solidFill>
                  <a:schemeClr val="accent2"/>
                </a:solidFill>
                <a:latin typeface="Roboto"/>
                <a:ea typeface="Roboto"/>
                <a:cs typeface="Roboto"/>
                <a:sym typeface="Roboto"/>
              </a:endParaRPr>
            </a:p>
          </p:txBody>
        </p:sp>
        <p:sp>
          <p:nvSpPr>
            <p:cNvPr id="138" name="Google Shape;138;gf34b585872_5_17"/>
            <p:cNvSpPr txBox="1"/>
            <p:nvPr/>
          </p:nvSpPr>
          <p:spPr>
            <a:xfrm>
              <a:off x="2699423" y="3117727"/>
              <a:ext cx="1709100" cy="737400"/>
            </a:xfrm>
            <a:prstGeom prst="rect">
              <a:avLst/>
            </a:prstGeom>
            <a:no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1600"/>
                </a:spcAft>
                <a:buClr>
                  <a:srgbClr val="000000"/>
                </a:buClr>
                <a:buSzPts val="800"/>
                <a:buFont typeface="Arial"/>
                <a:buNone/>
              </a:pPr>
              <a:endParaRPr sz="800" b="0" i="0" u="none" strike="noStrike" cap="none">
                <a:solidFill>
                  <a:schemeClr val="accent2"/>
                </a:solidFill>
                <a:latin typeface="Roboto"/>
                <a:ea typeface="Roboto"/>
                <a:cs typeface="Roboto"/>
                <a:sym typeface="Roboto"/>
              </a:endParaRPr>
            </a:p>
          </p:txBody>
        </p:sp>
        <p:sp>
          <p:nvSpPr>
            <p:cNvPr id="139" name="Google Shape;139;gf34b585872_5_17"/>
            <p:cNvSpPr txBox="1"/>
            <p:nvPr/>
          </p:nvSpPr>
          <p:spPr>
            <a:xfrm>
              <a:off x="3335573" y="2118324"/>
              <a:ext cx="436800" cy="321000"/>
            </a:xfrm>
            <a:prstGeom prst="rect">
              <a:avLst/>
            </a:prstGeom>
            <a:no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1600"/>
                </a:spcAft>
                <a:buClr>
                  <a:srgbClr val="000000"/>
                </a:buClr>
                <a:buSzPts val="800"/>
                <a:buFont typeface="Arial"/>
                <a:buNone/>
              </a:pPr>
              <a:r>
                <a:rPr lang="en-GB" sz="800" b="1" i="0" u="none" strike="noStrike" cap="none">
                  <a:solidFill>
                    <a:schemeClr val="accent2"/>
                  </a:solidFill>
                  <a:latin typeface="Roboto"/>
                  <a:ea typeface="Roboto"/>
                  <a:cs typeface="Roboto"/>
                  <a:sym typeface="Roboto"/>
                </a:rPr>
                <a:t>2</a:t>
              </a:r>
              <a:endParaRPr sz="800" b="1" i="0" u="none" strike="noStrike" cap="none">
                <a:solidFill>
                  <a:schemeClr val="accent2"/>
                </a:solidFill>
                <a:latin typeface="Roboto"/>
                <a:ea typeface="Roboto"/>
                <a:cs typeface="Roboto"/>
                <a:sym typeface="Roboto"/>
              </a:endParaRPr>
            </a:p>
          </p:txBody>
        </p:sp>
      </p:grpSp>
      <p:grpSp>
        <p:nvGrpSpPr>
          <p:cNvPr id="140" name="Google Shape;140;gf34b585872_5_17"/>
          <p:cNvGrpSpPr/>
          <p:nvPr/>
        </p:nvGrpSpPr>
        <p:grpSpPr>
          <a:xfrm>
            <a:off x="4781408" y="1957150"/>
            <a:ext cx="1709105" cy="1897975"/>
            <a:chOff x="4781408" y="1957150"/>
            <a:chExt cx="1709105" cy="1897975"/>
          </a:xfrm>
        </p:grpSpPr>
        <p:sp>
          <p:nvSpPr>
            <p:cNvPr id="141" name="Google Shape;141;gf34b585872_5_17"/>
            <p:cNvSpPr/>
            <p:nvPr/>
          </p:nvSpPr>
          <p:spPr>
            <a:xfrm>
              <a:off x="5338808" y="1957150"/>
              <a:ext cx="594300" cy="594300"/>
            </a:xfrm>
            <a:prstGeom prst="ellipse">
              <a:avLst/>
            </a:prstGeom>
            <a:noFill/>
            <a:ln w="38100" cap="flat" cmpd="sng">
              <a:solidFill>
                <a:schemeClr val="accent1">
                  <a:lumMod val="60000"/>
                  <a:lumOff val="40000"/>
                </a:scheme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 name="Google Shape;142;gf34b585872_5_17"/>
            <p:cNvSpPr txBox="1"/>
            <p:nvPr/>
          </p:nvSpPr>
          <p:spPr>
            <a:xfrm>
              <a:off x="4781413" y="2660925"/>
              <a:ext cx="1709100" cy="446400"/>
            </a:xfrm>
            <a:prstGeom prst="rect">
              <a:avLst/>
            </a:prstGeom>
            <a:noFill/>
            <a:ln>
              <a:noFill/>
            </a:ln>
          </p:spPr>
          <p:txBody>
            <a:bodyPr spcFirstLastPara="1" wrap="square" lIns="91425" tIns="91425" rIns="91425" bIns="91425" anchor="b" anchorCtr="0">
              <a:noAutofit/>
            </a:bodyPr>
            <a:lstStyle/>
            <a:p>
              <a:pPr marL="0" marR="0" lvl="0" indent="0" algn="ctr" rtl="0">
                <a:lnSpc>
                  <a:spcPct val="115000"/>
                </a:lnSpc>
                <a:spcBef>
                  <a:spcPts val="0"/>
                </a:spcBef>
                <a:spcAft>
                  <a:spcPts val="0"/>
                </a:spcAft>
                <a:buClr>
                  <a:srgbClr val="000000"/>
                </a:buClr>
                <a:buSzPts val="1000"/>
                <a:buFont typeface="Arial"/>
                <a:buNone/>
              </a:pPr>
              <a:r>
                <a:rPr lang="en-GB" sz="1000" i="0" u="none" strike="noStrike" dirty="0">
                  <a:ln w="0">
                    <a:solidFill>
                      <a:schemeClr val="accent1">
                        <a:lumMod val="60000"/>
                        <a:lumOff val="40000"/>
                      </a:schemeClr>
                    </a:solidFill>
                  </a:ln>
                  <a:latin typeface="Roboto"/>
                  <a:ea typeface="Roboto"/>
                  <a:cs typeface="Roboto"/>
                  <a:sym typeface="Roboto"/>
                </a:rPr>
                <a:t>Results &amp; Challenges </a:t>
              </a:r>
              <a:br>
                <a:rPr lang="en-GB" sz="1000" i="0" u="none" strike="noStrike" dirty="0">
                  <a:ln w="0">
                    <a:solidFill>
                      <a:schemeClr val="accent1">
                        <a:lumMod val="60000"/>
                        <a:lumOff val="40000"/>
                      </a:schemeClr>
                    </a:solidFill>
                  </a:ln>
                  <a:latin typeface="Roboto"/>
                  <a:ea typeface="Roboto"/>
                  <a:cs typeface="Roboto"/>
                  <a:sym typeface="Roboto"/>
                </a:rPr>
              </a:br>
              <a:r>
                <a:rPr lang="en-GB" sz="1000" i="0" u="none" strike="noStrike" dirty="0">
                  <a:ln w="0">
                    <a:solidFill>
                      <a:schemeClr val="accent1">
                        <a:lumMod val="60000"/>
                        <a:lumOff val="40000"/>
                      </a:schemeClr>
                    </a:solidFill>
                  </a:ln>
                  <a:latin typeface="Roboto"/>
                  <a:ea typeface="Roboto"/>
                  <a:cs typeface="Roboto"/>
                  <a:sym typeface="Roboto"/>
                </a:rPr>
                <a:t>in KG ML</a:t>
              </a:r>
              <a:endParaRPr sz="1000" i="0" u="none" strike="noStrike" dirty="0">
                <a:ln w="0">
                  <a:solidFill>
                    <a:schemeClr val="accent1">
                      <a:lumMod val="60000"/>
                      <a:lumOff val="40000"/>
                    </a:schemeClr>
                  </a:solidFill>
                </a:ln>
                <a:latin typeface="Roboto"/>
                <a:ea typeface="Roboto"/>
                <a:cs typeface="Roboto"/>
                <a:sym typeface="Roboto"/>
              </a:endParaRPr>
            </a:p>
          </p:txBody>
        </p:sp>
        <p:sp>
          <p:nvSpPr>
            <p:cNvPr id="143" name="Google Shape;143;gf34b585872_5_17"/>
            <p:cNvSpPr txBox="1"/>
            <p:nvPr/>
          </p:nvSpPr>
          <p:spPr>
            <a:xfrm>
              <a:off x="4781408" y="3117725"/>
              <a:ext cx="1709100" cy="737400"/>
            </a:xfrm>
            <a:prstGeom prst="rect">
              <a:avLst/>
            </a:prstGeom>
            <a:no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1600"/>
                </a:spcAft>
                <a:buClr>
                  <a:srgbClr val="000000"/>
                </a:buClr>
                <a:buSzPts val="800"/>
                <a:buFont typeface="Arial"/>
                <a:buNone/>
              </a:pPr>
              <a:endParaRPr sz="800" b="0" i="0" u="none" strike="noStrike" cap="none">
                <a:solidFill>
                  <a:schemeClr val="accent5"/>
                </a:solidFill>
                <a:latin typeface="Roboto"/>
                <a:ea typeface="Roboto"/>
                <a:cs typeface="Roboto"/>
                <a:sym typeface="Roboto"/>
              </a:endParaRPr>
            </a:p>
          </p:txBody>
        </p:sp>
        <p:sp>
          <p:nvSpPr>
            <p:cNvPr id="144" name="Google Shape;144;gf34b585872_5_17"/>
            <p:cNvSpPr txBox="1"/>
            <p:nvPr/>
          </p:nvSpPr>
          <p:spPr>
            <a:xfrm>
              <a:off x="5417558" y="2118324"/>
              <a:ext cx="436800" cy="321000"/>
            </a:xfrm>
            <a:prstGeom prst="rect">
              <a:avLst/>
            </a:prstGeom>
            <a:ln>
              <a:noFill/>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t" anchorCtr="0">
              <a:noAutofit/>
            </a:bodyPr>
            <a:lstStyle/>
            <a:p>
              <a:pPr marL="0" marR="0" lvl="0" indent="0" algn="ctr" rtl="0">
                <a:lnSpc>
                  <a:spcPct val="115000"/>
                </a:lnSpc>
                <a:spcBef>
                  <a:spcPts val="0"/>
                </a:spcBef>
                <a:spcAft>
                  <a:spcPts val="1600"/>
                </a:spcAft>
                <a:buClr>
                  <a:srgbClr val="000000"/>
                </a:buClr>
                <a:buSzPts val="800"/>
                <a:buFont typeface="Arial"/>
                <a:buNone/>
              </a:pPr>
              <a:r>
                <a:rPr lang="en-GB" sz="800" i="0" u="none" strike="noStrike" dirty="0">
                  <a:ln w="0"/>
                  <a:solidFill>
                    <a:schemeClr val="accent1"/>
                  </a:solidFill>
                  <a:effectLst>
                    <a:outerShdw blurRad="38100" dist="25400" dir="5400000" algn="ctr" rotWithShape="0">
                      <a:srgbClr val="6E747A">
                        <a:alpha val="43000"/>
                      </a:srgbClr>
                    </a:outerShdw>
                  </a:effectLst>
                  <a:latin typeface="Roboto"/>
                  <a:ea typeface="Roboto"/>
                  <a:cs typeface="Roboto"/>
                  <a:sym typeface="Roboto"/>
                </a:rPr>
                <a:t>3</a:t>
              </a:r>
              <a:endParaRPr sz="800" b="1" i="0" u="none" strike="noStrike" cap="none" dirty="0">
                <a:solidFill>
                  <a:schemeClr val="accent5"/>
                </a:solidFill>
                <a:latin typeface="Roboto"/>
                <a:ea typeface="Roboto"/>
                <a:cs typeface="Roboto"/>
                <a:sym typeface="Roboto"/>
              </a:endParaRPr>
            </a:p>
          </p:txBody>
        </p:sp>
      </p:grpSp>
      <p:grpSp>
        <p:nvGrpSpPr>
          <p:cNvPr id="145" name="Google Shape;145;gf34b585872_5_17"/>
          <p:cNvGrpSpPr/>
          <p:nvPr/>
        </p:nvGrpSpPr>
        <p:grpSpPr>
          <a:xfrm>
            <a:off x="6863386" y="1957150"/>
            <a:ext cx="1709102" cy="1897977"/>
            <a:chOff x="6863386" y="1957150"/>
            <a:chExt cx="1709102" cy="1897977"/>
          </a:xfrm>
        </p:grpSpPr>
        <p:sp>
          <p:nvSpPr>
            <p:cNvPr id="146" name="Google Shape;146;gf34b585872_5_17"/>
            <p:cNvSpPr/>
            <p:nvPr/>
          </p:nvSpPr>
          <p:spPr>
            <a:xfrm>
              <a:off x="7420786" y="1957150"/>
              <a:ext cx="594300" cy="594300"/>
            </a:xfrm>
            <a:prstGeom prst="ellipse">
              <a:avLst/>
            </a:prstGeom>
            <a:no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 name="Google Shape;147;gf34b585872_5_17"/>
            <p:cNvSpPr txBox="1"/>
            <p:nvPr/>
          </p:nvSpPr>
          <p:spPr>
            <a:xfrm>
              <a:off x="6863388" y="2660925"/>
              <a:ext cx="1709100" cy="446400"/>
            </a:xfrm>
            <a:prstGeom prst="rect">
              <a:avLst/>
            </a:prstGeom>
            <a:noFill/>
            <a:ln>
              <a:noFill/>
            </a:ln>
          </p:spPr>
          <p:txBody>
            <a:bodyPr spcFirstLastPara="1" wrap="square" lIns="91425" tIns="91425" rIns="91425" bIns="91425" anchor="b" anchorCtr="0">
              <a:noAutofit/>
            </a:bodyPr>
            <a:lstStyle/>
            <a:p>
              <a:pPr lvl="0" algn="ctr">
                <a:lnSpc>
                  <a:spcPct val="115000"/>
                </a:lnSpc>
                <a:buClr>
                  <a:srgbClr val="000000"/>
                </a:buClr>
                <a:buSzPts val="1000"/>
              </a:pPr>
              <a:r>
                <a:rPr lang="en-GB" sz="1000" b="1" dirty="0">
                  <a:solidFill>
                    <a:schemeClr val="dk2"/>
                  </a:solidFill>
                  <a:latin typeface="Roboto"/>
                  <a:ea typeface="Roboto"/>
                  <a:cs typeface="Roboto"/>
                  <a:sym typeface="Roboto"/>
                </a:rPr>
                <a:t>Applications and Impact</a:t>
              </a:r>
            </a:p>
          </p:txBody>
        </p:sp>
        <p:sp>
          <p:nvSpPr>
            <p:cNvPr id="148" name="Google Shape;148;gf34b585872_5_17"/>
            <p:cNvSpPr txBox="1"/>
            <p:nvPr/>
          </p:nvSpPr>
          <p:spPr>
            <a:xfrm>
              <a:off x="6863386" y="3117727"/>
              <a:ext cx="1709100" cy="737400"/>
            </a:xfrm>
            <a:prstGeom prst="rect">
              <a:avLst/>
            </a:prstGeom>
            <a:no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1600"/>
                </a:spcAft>
                <a:buClr>
                  <a:srgbClr val="000000"/>
                </a:buClr>
                <a:buSzPts val="800"/>
                <a:buFont typeface="Arial"/>
                <a:buNone/>
              </a:pPr>
              <a:endParaRPr sz="800" b="0" i="0" u="none" strike="noStrike" cap="none">
                <a:solidFill>
                  <a:schemeClr val="dk2"/>
                </a:solidFill>
                <a:latin typeface="Roboto"/>
                <a:ea typeface="Roboto"/>
                <a:cs typeface="Roboto"/>
                <a:sym typeface="Roboto"/>
              </a:endParaRPr>
            </a:p>
          </p:txBody>
        </p:sp>
        <p:sp>
          <p:nvSpPr>
            <p:cNvPr id="149" name="Google Shape;149;gf34b585872_5_17"/>
            <p:cNvSpPr txBox="1"/>
            <p:nvPr/>
          </p:nvSpPr>
          <p:spPr>
            <a:xfrm>
              <a:off x="7499536" y="2118324"/>
              <a:ext cx="436800" cy="321000"/>
            </a:xfrm>
            <a:prstGeom prst="rect">
              <a:avLst/>
            </a:prstGeom>
            <a:no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1600"/>
                </a:spcAft>
                <a:buClr>
                  <a:srgbClr val="000000"/>
                </a:buClr>
                <a:buSzPts val="800"/>
                <a:buFont typeface="Arial"/>
                <a:buNone/>
              </a:pPr>
              <a:r>
                <a:rPr lang="en-GB" sz="800" b="1" i="0" u="none" strike="noStrike" cap="none">
                  <a:solidFill>
                    <a:schemeClr val="dk2"/>
                  </a:solidFill>
                  <a:latin typeface="Roboto"/>
                  <a:ea typeface="Roboto"/>
                  <a:cs typeface="Roboto"/>
                  <a:sym typeface="Roboto"/>
                </a:rPr>
                <a:t>4</a:t>
              </a:r>
              <a:endParaRPr sz="800" b="1" i="0" u="none" strike="noStrike" cap="none">
                <a:solidFill>
                  <a:schemeClr val="dk2"/>
                </a:solidFill>
                <a:latin typeface="Roboto"/>
                <a:ea typeface="Roboto"/>
                <a:cs typeface="Roboto"/>
                <a:sym typeface="Roboto"/>
              </a:endParaRPr>
            </a:p>
          </p:txBody>
        </p:sp>
      </p:grpSp>
      <p:sp>
        <p:nvSpPr>
          <p:cNvPr id="150" name="Google Shape;150;gf34b585872_5_17"/>
          <p:cNvSpPr/>
          <p:nvPr/>
        </p:nvSpPr>
        <p:spPr>
          <a:xfrm>
            <a:off x="4337175" y="2248113"/>
            <a:ext cx="594300" cy="36900"/>
          </a:xfrm>
          <a:prstGeom prst="roundRect">
            <a:avLst>
              <a:gd name="adj" fmla="val 50000"/>
            </a:avLst>
          </a:prstGeom>
          <a:solidFill>
            <a:srgbClr val="85858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 name="Google Shape;151;gf34b585872_5_17"/>
          <p:cNvSpPr/>
          <p:nvPr/>
        </p:nvSpPr>
        <p:spPr>
          <a:xfrm>
            <a:off x="6419150" y="2248113"/>
            <a:ext cx="594300" cy="36900"/>
          </a:xfrm>
          <a:prstGeom prst="roundRect">
            <a:avLst>
              <a:gd name="adj" fmla="val 50000"/>
            </a:avLst>
          </a:prstGeom>
          <a:solidFill>
            <a:srgbClr val="85858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6" name="Picture 25" descr="Logo, company name&#10;&#10;Description automatically generated">
            <a:extLst>
              <a:ext uri="{FF2B5EF4-FFF2-40B4-BE49-F238E27FC236}">
                <a16:creationId xmlns:a16="http://schemas.microsoft.com/office/drawing/2014/main" id="{7CFBF690-1D2D-7F54-D670-53ED511F1684}"/>
              </a:ext>
            </a:extLst>
          </p:cNvPr>
          <p:cNvPicPr>
            <a:picLocks noChangeAspect="1"/>
          </p:cNvPicPr>
          <p:nvPr/>
        </p:nvPicPr>
        <p:blipFill>
          <a:blip r:embed="rId3"/>
          <a:stretch>
            <a:fillRect/>
          </a:stretch>
        </p:blipFill>
        <p:spPr>
          <a:xfrm>
            <a:off x="7587119" y="223996"/>
            <a:ext cx="944599" cy="488043"/>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81D3CA0-9A92-9186-155E-01156571F42E}"/>
              </a:ext>
            </a:extLst>
          </p:cNvPr>
          <p:cNvSpPr>
            <a:spLocks noGrp="1"/>
          </p:cNvSpPr>
          <p:nvPr>
            <p:ph type="body" sz="quarter" idx="13"/>
          </p:nvPr>
        </p:nvSpPr>
        <p:spPr/>
        <p:txBody>
          <a:bodyPr>
            <a:normAutofit/>
          </a:bodyPr>
          <a:lstStyle/>
          <a:p>
            <a:r>
              <a:rPr lang="en-NL" sz="1400" dirty="0"/>
              <a:t>Quick look at KGE based Link Predictions for Disease Target associations</a:t>
            </a:r>
          </a:p>
        </p:txBody>
      </p:sp>
      <p:sp>
        <p:nvSpPr>
          <p:cNvPr id="3" name="Title 2">
            <a:extLst>
              <a:ext uri="{FF2B5EF4-FFF2-40B4-BE49-F238E27FC236}">
                <a16:creationId xmlns:a16="http://schemas.microsoft.com/office/drawing/2014/main" id="{7941F982-6ED3-5E9C-E9F9-D185C875F470}"/>
              </a:ext>
            </a:extLst>
          </p:cNvPr>
          <p:cNvSpPr>
            <a:spLocks noGrp="1"/>
          </p:cNvSpPr>
          <p:nvPr>
            <p:ph type="title"/>
          </p:nvPr>
        </p:nvSpPr>
        <p:spPr/>
        <p:txBody>
          <a:bodyPr/>
          <a:lstStyle/>
          <a:p>
            <a:r>
              <a:rPr lang="en-NL" dirty="0"/>
              <a:t>Demo</a:t>
            </a:r>
          </a:p>
        </p:txBody>
      </p:sp>
      <p:pic>
        <p:nvPicPr>
          <p:cNvPr id="5" name="Picture 4" descr="Graphical user interface, application&#10;&#10;Description automatically generated">
            <a:extLst>
              <a:ext uri="{FF2B5EF4-FFF2-40B4-BE49-F238E27FC236}">
                <a16:creationId xmlns:a16="http://schemas.microsoft.com/office/drawing/2014/main" id="{D820EF49-B911-F1F8-B5DE-E97F34FEF8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63860" y="1304836"/>
            <a:ext cx="6834353" cy="3731143"/>
          </a:xfrm>
          <a:prstGeom prst="rect">
            <a:avLst/>
          </a:prstGeom>
        </p:spPr>
      </p:pic>
    </p:spTree>
    <p:extLst>
      <p:ext uri="{BB962C8B-B14F-4D97-AF65-F5344CB8AC3E}">
        <p14:creationId xmlns:p14="http://schemas.microsoft.com/office/powerpoint/2010/main" val="35390099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p188="http://schemas.microsoft.com/office/powerpoint/2018/8/main" xmlns="" r:id="rId3"/>
    </p:ext>
  </p:extLs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0E0A62-0EC0-4650-B39F-8B448CA76866}"/>
              </a:ext>
            </a:extLst>
          </p:cNvPr>
          <p:cNvSpPr>
            <a:spLocks noGrp="1"/>
          </p:cNvSpPr>
          <p:nvPr>
            <p:ph type="title"/>
          </p:nvPr>
        </p:nvSpPr>
        <p:spPr>
          <a:xfrm>
            <a:off x="134679" y="249281"/>
            <a:ext cx="8548577" cy="462759"/>
          </a:xfrm>
        </p:spPr>
        <p:txBody>
          <a:bodyPr>
            <a:normAutofit fontScale="90000"/>
          </a:bodyPr>
          <a:lstStyle/>
          <a:p>
            <a:r>
              <a:rPr lang="en-GB" sz="2400" dirty="0">
                <a:cs typeface="Arial"/>
              </a:rPr>
              <a:t>Validation of </a:t>
            </a:r>
            <a:r>
              <a:rPr lang="en-GB" sz="2400" dirty="0" err="1">
                <a:cs typeface="Arial"/>
              </a:rPr>
              <a:t>EpiMap</a:t>
            </a:r>
            <a:r>
              <a:rPr lang="en-GB" sz="2400" dirty="0">
                <a:cs typeface="Arial"/>
              </a:rPr>
              <a:t> results with AZ knowledge/expertise shows value in Knowledge Graph approach</a:t>
            </a:r>
            <a:endParaRPr lang="en-US" sz="2400" dirty="0"/>
          </a:p>
        </p:txBody>
      </p:sp>
      <p:sp>
        <p:nvSpPr>
          <p:cNvPr id="4" name="Slide Number Placeholder 3">
            <a:extLst>
              <a:ext uri="{FF2B5EF4-FFF2-40B4-BE49-F238E27FC236}">
                <a16:creationId xmlns:a16="http://schemas.microsoft.com/office/drawing/2014/main" id="{4C039B0E-B8FE-419D-9B19-1497569AC88F}"/>
              </a:ext>
            </a:extLst>
          </p:cNvPr>
          <p:cNvSpPr>
            <a:spLocks noGrp="1"/>
          </p:cNvSpPr>
          <p:nvPr>
            <p:ph type="sldNum" sz="quarter" idx="16"/>
          </p:nvPr>
        </p:nvSpPr>
        <p:spPr/>
        <p:txBody>
          <a:bodyPr/>
          <a:lstStyle/>
          <a:p>
            <a:fld id="{82F89014-7F8D-47C1-8D79-17A715C9D2BB}" type="slidenum">
              <a:rPr lang="nl-NL" smtClean="0"/>
              <a:pPr/>
              <a:t>21</a:t>
            </a:fld>
            <a:endParaRPr lang="nl-NL"/>
          </a:p>
        </p:txBody>
      </p:sp>
      <p:pic>
        <p:nvPicPr>
          <p:cNvPr id="15" name="Graphic 14" descr="Network outline">
            <a:extLst>
              <a:ext uri="{FF2B5EF4-FFF2-40B4-BE49-F238E27FC236}">
                <a16:creationId xmlns:a16="http://schemas.microsoft.com/office/drawing/2014/main" id="{14D1C62B-0101-334B-966A-C99527CA74C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480026" y="1966618"/>
            <a:ext cx="718438" cy="718438"/>
          </a:xfrm>
          <a:prstGeom prst="rect">
            <a:avLst/>
          </a:prstGeom>
        </p:spPr>
      </p:pic>
      <p:sp>
        <p:nvSpPr>
          <p:cNvPr id="16" name="TextBox 15">
            <a:extLst>
              <a:ext uri="{FF2B5EF4-FFF2-40B4-BE49-F238E27FC236}">
                <a16:creationId xmlns:a16="http://schemas.microsoft.com/office/drawing/2014/main" id="{773412DC-64F9-EE40-B1C7-16247D1193C6}"/>
              </a:ext>
            </a:extLst>
          </p:cNvPr>
          <p:cNvSpPr txBox="1"/>
          <p:nvPr/>
        </p:nvSpPr>
        <p:spPr>
          <a:xfrm>
            <a:off x="3374759" y="1196223"/>
            <a:ext cx="4608954" cy="307777"/>
          </a:xfrm>
          <a:prstGeom prst="rect">
            <a:avLst/>
          </a:prstGeom>
          <a:noFill/>
        </p:spPr>
        <p:txBody>
          <a:bodyPr wrap="none" rtlCol="0">
            <a:spAutoFit/>
          </a:bodyPr>
          <a:lstStyle/>
          <a:p>
            <a:r>
              <a:rPr lang="en-US" sz="1400" b="1" dirty="0" err="1"/>
              <a:t>EpiMap</a:t>
            </a:r>
            <a:r>
              <a:rPr lang="en-US" sz="1400" b="1" dirty="0"/>
              <a:t> helps reprioritize internal Epigenetic targets</a:t>
            </a:r>
          </a:p>
        </p:txBody>
      </p:sp>
      <p:sp>
        <p:nvSpPr>
          <p:cNvPr id="17" name="TextBox 16">
            <a:extLst>
              <a:ext uri="{FF2B5EF4-FFF2-40B4-BE49-F238E27FC236}">
                <a16:creationId xmlns:a16="http://schemas.microsoft.com/office/drawing/2014/main" id="{B3E7ADB0-A097-EE47-B3F3-259DABDE56B5}"/>
              </a:ext>
            </a:extLst>
          </p:cNvPr>
          <p:cNvSpPr txBox="1"/>
          <p:nvPr/>
        </p:nvSpPr>
        <p:spPr>
          <a:xfrm>
            <a:off x="3374759" y="1647317"/>
            <a:ext cx="2420856" cy="261610"/>
          </a:xfrm>
          <a:prstGeom prst="rect">
            <a:avLst/>
          </a:prstGeom>
          <a:noFill/>
        </p:spPr>
        <p:txBody>
          <a:bodyPr wrap="none" lIns="91440" tIns="45720" rIns="91440" bIns="45720" rtlCol="0" anchor="t">
            <a:spAutoFit/>
          </a:bodyPr>
          <a:lstStyle/>
          <a:p>
            <a:r>
              <a:rPr lang="en-US" sz="1100" dirty="0"/>
              <a:t>Pan-indication epigenetic signature</a:t>
            </a:r>
          </a:p>
        </p:txBody>
      </p:sp>
      <p:sp>
        <p:nvSpPr>
          <p:cNvPr id="18" name="TextBox 17">
            <a:extLst>
              <a:ext uri="{FF2B5EF4-FFF2-40B4-BE49-F238E27FC236}">
                <a16:creationId xmlns:a16="http://schemas.microsoft.com/office/drawing/2014/main" id="{90F45560-5BF2-A047-BE64-0B9B88752047}"/>
              </a:ext>
            </a:extLst>
          </p:cNvPr>
          <p:cNvSpPr txBox="1"/>
          <p:nvPr/>
        </p:nvSpPr>
        <p:spPr>
          <a:xfrm>
            <a:off x="3374759" y="2096547"/>
            <a:ext cx="2965877" cy="261610"/>
          </a:xfrm>
          <a:prstGeom prst="rect">
            <a:avLst/>
          </a:prstGeom>
          <a:noFill/>
        </p:spPr>
        <p:txBody>
          <a:bodyPr wrap="none" rtlCol="0">
            <a:spAutoFit/>
          </a:bodyPr>
          <a:lstStyle/>
          <a:p>
            <a:r>
              <a:rPr lang="en-US" sz="1100" dirty="0"/>
              <a:t>Co-location/modulation with drugs of interest</a:t>
            </a:r>
          </a:p>
        </p:txBody>
      </p:sp>
      <p:pic>
        <p:nvPicPr>
          <p:cNvPr id="19" name="Graphic 18" descr="Fingerprint with solid fill">
            <a:extLst>
              <a:ext uri="{FF2B5EF4-FFF2-40B4-BE49-F238E27FC236}">
                <a16:creationId xmlns:a16="http://schemas.microsoft.com/office/drawing/2014/main" id="{33A84C9D-75C4-E542-8A39-B56E8260603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287807" y="1588689"/>
            <a:ext cx="457200" cy="457200"/>
          </a:xfrm>
          <a:prstGeom prst="rect">
            <a:avLst/>
          </a:prstGeom>
        </p:spPr>
      </p:pic>
      <p:pic>
        <p:nvPicPr>
          <p:cNvPr id="20" name="Graphic 19" descr="Upstairs outline">
            <a:extLst>
              <a:ext uri="{FF2B5EF4-FFF2-40B4-BE49-F238E27FC236}">
                <a16:creationId xmlns:a16="http://schemas.microsoft.com/office/drawing/2014/main" id="{4315673F-3B6D-BC47-A66F-53F184741B0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913796" y="1520203"/>
            <a:ext cx="457200" cy="457200"/>
          </a:xfrm>
          <a:prstGeom prst="rect">
            <a:avLst/>
          </a:prstGeom>
        </p:spPr>
      </p:pic>
      <p:pic>
        <p:nvPicPr>
          <p:cNvPr id="21" name="Graphic 20" descr="Downstairs outline">
            <a:extLst>
              <a:ext uri="{FF2B5EF4-FFF2-40B4-BE49-F238E27FC236}">
                <a16:creationId xmlns:a16="http://schemas.microsoft.com/office/drawing/2014/main" id="{53A0CEDF-F78F-0248-8BD2-AA4A12C1C5B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633459" y="1520202"/>
            <a:ext cx="457201" cy="457201"/>
          </a:xfrm>
          <a:prstGeom prst="rect">
            <a:avLst/>
          </a:prstGeom>
        </p:spPr>
      </p:pic>
      <p:pic>
        <p:nvPicPr>
          <p:cNvPr id="23" name="Graphic 22" descr="Chemicals with solid fill">
            <a:extLst>
              <a:ext uri="{FF2B5EF4-FFF2-40B4-BE49-F238E27FC236}">
                <a16:creationId xmlns:a16="http://schemas.microsoft.com/office/drawing/2014/main" id="{191AB048-8618-3B4B-9E33-40809ED0D3EC}"/>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263115" y="2130552"/>
            <a:ext cx="313216" cy="313216"/>
          </a:xfrm>
          <a:prstGeom prst="rect">
            <a:avLst/>
          </a:prstGeom>
        </p:spPr>
      </p:pic>
      <p:sp>
        <p:nvSpPr>
          <p:cNvPr id="24" name="TextBox 23">
            <a:extLst>
              <a:ext uri="{FF2B5EF4-FFF2-40B4-BE49-F238E27FC236}">
                <a16:creationId xmlns:a16="http://schemas.microsoft.com/office/drawing/2014/main" id="{F091E387-7401-4545-9885-6907D1576116}"/>
              </a:ext>
            </a:extLst>
          </p:cNvPr>
          <p:cNvSpPr txBox="1"/>
          <p:nvPr/>
        </p:nvSpPr>
        <p:spPr>
          <a:xfrm>
            <a:off x="3364397" y="2715627"/>
            <a:ext cx="5767413" cy="307777"/>
          </a:xfrm>
          <a:prstGeom prst="rect">
            <a:avLst/>
          </a:prstGeom>
          <a:noFill/>
        </p:spPr>
        <p:txBody>
          <a:bodyPr wrap="none" rtlCol="0">
            <a:spAutoFit/>
          </a:bodyPr>
          <a:lstStyle/>
          <a:p>
            <a:r>
              <a:rPr lang="en-US" sz="1400" b="1" dirty="0" err="1"/>
              <a:t>EpiMap</a:t>
            </a:r>
            <a:r>
              <a:rPr lang="en-US" sz="1400" b="1" dirty="0"/>
              <a:t> identifies resistance paths in patients treated with </a:t>
            </a:r>
            <a:r>
              <a:rPr lang="en-US" sz="1400" b="1" dirty="0" err="1"/>
              <a:t>PARPi</a:t>
            </a:r>
            <a:r>
              <a:rPr lang="en-US" sz="1400" b="1" dirty="0"/>
              <a:t>*</a:t>
            </a:r>
          </a:p>
        </p:txBody>
      </p:sp>
      <p:sp>
        <p:nvSpPr>
          <p:cNvPr id="25" name="TextBox 24">
            <a:extLst>
              <a:ext uri="{FF2B5EF4-FFF2-40B4-BE49-F238E27FC236}">
                <a16:creationId xmlns:a16="http://schemas.microsoft.com/office/drawing/2014/main" id="{56A72542-B2B3-574F-AED3-14B156EE9EEC}"/>
              </a:ext>
            </a:extLst>
          </p:cNvPr>
          <p:cNvSpPr txBox="1"/>
          <p:nvPr/>
        </p:nvSpPr>
        <p:spPr>
          <a:xfrm>
            <a:off x="3378745" y="3176553"/>
            <a:ext cx="3759362" cy="430887"/>
          </a:xfrm>
          <a:prstGeom prst="rect">
            <a:avLst/>
          </a:prstGeom>
          <a:noFill/>
        </p:spPr>
        <p:txBody>
          <a:bodyPr wrap="none" rtlCol="0">
            <a:spAutoFit/>
          </a:bodyPr>
          <a:lstStyle/>
          <a:p>
            <a:r>
              <a:rPr lang="en-US" sz="1100" dirty="0"/>
              <a:t>Identified established &amp; validated resistance mechanisms</a:t>
            </a:r>
            <a:br>
              <a:rPr lang="en-US" sz="1100" dirty="0"/>
            </a:br>
            <a:r>
              <a:rPr lang="en-GB" sz="1100" dirty="0">
                <a:cs typeface="Arial" panose="020B0604020202020204"/>
              </a:rPr>
              <a:t>Identified &gt;100 testable pathways of drug resistance.</a:t>
            </a:r>
          </a:p>
        </p:txBody>
      </p:sp>
      <p:sp>
        <p:nvSpPr>
          <p:cNvPr id="26" name="TextBox 25">
            <a:extLst>
              <a:ext uri="{FF2B5EF4-FFF2-40B4-BE49-F238E27FC236}">
                <a16:creationId xmlns:a16="http://schemas.microsoft.com/office/drawing/2014/main" id="{DA5781BC-5E36-7747-9A40-094CBB469074}"/>
              </a:ext>
            </a:extLst>
          </p:cNvPr>
          <p:cNvSpPr txBox="1"/>
          <p:nvPr/>
        </p:nvSpPr>
        <p:spPr>
          <a:xfrm>
            <a:off x="3374211" y="3689223"/>
            <a:ext cx="2475358" cy="261610"/>
          </a:xfrm>
          <a:prstGeom prst="rect">
            <a:avLst/>
          </a:prstGeom>
          <a:noFill/>
        </p:spPr>
        <p:txBody>
          <a:bodyPr wrap="none" rtlCol="0">
            <a:spAutoFit/>
          </a:bodyPr>
          <a:lstStyle/>
          <a:p>
            <a:r>
              <a:rPr lang="en-US" sz="1100"/>
              <a:t>Expanded our search space by ~10x</a:t>
            </a:r>
          </a:p>
        </p:txBody>
      </p:sp>
      <p:pic>
        <p:nvPicPr>
          <p:cNvPr id="27" name="Graphic 26" descr="Inpatient with solid fill">
            <a:extLst>
              <a:ext uri="{FF2B5EF4-FFF2-40B4-BE49-F238E27FC236}">
                <a16:creationId xmlns:a16="http://schemas.microsoft.com/office/drawing/2014/main" id="{8D7AA6D9-777D-244A-A529-5623B41F6A52}"/>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7253888" y="3074339"/>
            <a:ext cx="452972" cy="452972"/>
          </a:xfrm>
          <a:prstGeom prst="rect">
            <a:avLst/>
          </a:prstGeom>
        </p:spPr>
      </p:pic>
      <p:pic>
        <p:nvPicPr>
          <p:cNvPr id="28" name="Graphic 27" descr="Medicine outline">
            <a:extLst>
              <a:ext uri="{FF2B5EF4-FFF2-40B4-BE49-F238E27FC236}">
                <a16:creationId xmlns:a16="http://schemas.microsoft.com/office/drawing/2014/main" id="{F3292880-885B-3A44-BDC5-74462F3D5C5F}"/>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7706860" y="3102691"/>
            <a:ext cx="399164" cy="399164"/>
          </a:xfrm>
          <a:prstGeom prst="rect">
            <a:avLst/>
          </a:prstGeom>
        </p:spPr>
      </p:pic>
      <p:sp>
        <p:nvSpPr>
          <p:cNvPr id="29" name="Rectangle 28">
            <a:extLst>
              <a:ext uri="{FF2B5EF4-FFF2-40B4-BE49-F238E27FC236}">
                <a16:creationId xmlns:a16="http://schemas.microsoft.com/office/drawing/2014/main" id="{FEE3BB1D-3D40-D447-9A8A-EFFA763F7496}"/>
              </a:ext>
            </a:extLst>
          </p:cNvPr>
          <p:cNvSpPr/>
          <p:nvPr/>
        </p:nvSpPr>
        <p:spPr>
          <a:xfrm rot="19375317">
            <a:off x="7850767" y="3058116"/>
            <a:ext cx="45719" cy="474921"/>
          </a:xfrm>
          <a:prstGeom prst="rect">
            <a:avLst/>
          </a:prstGeom>
          <a:solidFill>
            <a:srgbClr val="FF0000"/>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pic>
        <p:nvPicPr>
          <p:cNvPr id="30" name="Graphic 29" descr="Search Inventory with solid fill">
            <a:extLst>
              <a:ext uri="{FF2B5EF4-FFF2-40B4-BE49-F238E27FC236}">
                <a16:creationId xmlns:a16="http://schemas.microsoft.com/office/drawing/2014/main" id="{92791C56-71D9-3C4B-8837-45C83792935E}"/>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6006939" y="3572670"/>
            <a:ext cx="578511" cy="578511"/>
          </a:xfrm>
          <a:prstGeom prst="rect">
            <a:avLst/>
          </a:prstGeom>
        </p:spPr>
      </p:pic>
      <p:pic>
        <p:nvPicPr>
          <p:cNvPr id="3" name="Picture 2" descr="Diagram&#10;&#10;Description automatically generated">
            <a:extLst>
              <a:ext uri="{FF2B5EF4-FFF2-40B4-BE49-F238E27FC236}">
                <a16:creationId xmlns:a16="http://schemas.microsoft.com/office/drawing/2014/main" id="{2B90FC4F-1295-473D-B0B4-F2452FEE0765}"/>
              </a:ext>
            </a:extLst>
          </p:cNvPr>
          <p:cNvPicPr>
            <a:picLocks noChangeAspect="1"/>
          </p:cNvPicPr>
          <p:nvPr/>
        </p:nvPicPr>
        <p:blipFill rotWithShape="1">
          <a:blip r:embed="rId18">
            <a:extLst>
              <a:ext uri="{28A0092B-C50C-407E-A947-70E740481C1C}">
                <a14:useLocalDpi xmlns:a14="http://schemas.microsoft.com/office/drawing/2010/main" val="0"/>
              </a:ext>
            </a:extLst>
          </a:blip>
          <a:srcRect b="33782"/>
          <a:stretch/>
        </p:blipFill>
        <p:spPr>
          <a:xfrm rot="16200000">
            <a:off x="-570560" y="2093843"/>
            <a:ext cx="3379044" cy="1164039"/>
          </a:xfrm>
          <a:prstGeom prst="rect">
            <a:avLst/>
          </a:prstGeom>
        </p:spPr>
      </p:pic>
      <p:sp>
        <p:nvSpPr>
          <p:cNvPr id="5" name="Rectangle 4">
            <a:extLst>
              <a:ext uri="{FF2B5EF4-FFF2-40B4-BE49-F238E27FC236}">
                <a16:creationId xmlns:a16="http://schemas.microsoft.com/office/drawing/2014/main" id="{DE2A62BE-DCEB-4D80-91C3-D9926C71A17C}"/>
              </a:ext>
            </a:extLst>
          </p:cNvPr>
          <p:cNvSpPr/>
          <p:nvPr/>
        </p:nvSpPr>
        <p:spPr>
          <a:xfrm>
            <a:off x="1700982" y="1337188"/>
            <a:ext cx="1071715" cy="442452"/>
          </a:xfrm>
          <a:prstGeom prst="rect">
            <a:avLst/>
          </a:prstGeom>
          <a:solidFill>
            <a:srgbClr val="92D050"/>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000">
                <a:solidFill>
                  <a:schemeClr val="bg2">
                    <a:lumMod val="10000"/>
                  </a:schemeClr>
                </a:solidFill>
                <a:latin typeface="IBM plex mono"/>
              </a:rPr>
              <a:t>Search</a:t>
            </a:r>
          </a:p>
        </p:txBody>
      </p:sp>
      <p:sp>
        <p:nvSpPr>
          <p:cNvPr id="7" name="Rectangle 6">
            <a:extLst>
              <a:ext uri="{FF2B5EF4-FFF2-40B4-BE49-F238E27FC236}">
                <a16:creationId xmlns:a16="http://schemas.microsoft.com/office/drawing/2014/main" id="{45D0A00C-E649-40B6-AC64-6DC5DEC1D4E7}"/>
              </a:ext>
            </a:extLst>
          </p:cNvPr>
          <p:cNvSpPr/>
          <p:nvPr/>
        </p:nvSpPr>
        <p:spPr>
          <a:xfrm>
            <a:off x="1700982" y="2495923"/>
            <a:ext cx="1071715" cy="442452"/>
          </a:xfrm>
          <a:prstGeom prst="rect">
            <a:avLst/>
          </a:prstGeom>
          <a:solidFill>
            <a:srgbClr val="92D050"/>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chemeClr val="bg2">
                    <a:lumMod val="10000"/>
                  </a:schemeClr>
                </a:solidFill>
                <a:latin typeface="IBM Plex Mono"/>
              </a:rPr>
              <a:t>Discover</a:t>
            </a:r>
          </a:p>
        </p:txBody>
      </p:sp>
      <p:sp>
        <p:nvSpPr>
          <p:cNvPr id="9" name="Rectangle 8">
            <a:extLst>
              <a:ext uri="{FF2B5EF4-FFF2-40B4-BE49-F238E27FC236}">
                <a16:creationId xmlns:a16="http://schemas.microsoft.com/office/drawing/2014/main" id="{16DCB943-962E-43D2-8441-15A4262E3E31}"/>
              </a:ext>
            </a:extLst>
          </p:cNvPr>
          <p:cNvSpPr/>
          <p:nvPr/>
        </p:nvSpPr>
        <p:spPr>
          <a:xfrm>
            <a:off x="1700982" y="3546400"/>
            <a:ext cx="1071715" cy="442452"/>
          </a:xfrm>
          <a:prstGeom prst="rect">
            <a:avLst/>
          </a:prstGeom>
          <a:solidFill>
            <a:srgbClr val="92D050"/>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chemeClr val="bg2">
                    <a:lumMod val="10000"/>
                  </a:schemeClr>
                </a:solidFill>
                <a:latin typeface="IBM Plex Mono"/>
              </a:rPr>
              <a:t>Predict</a:t>
            </a:r>
          </a:p>
        </p:txBody>
      </p:sp>
    </p:spTree>
    <p:extLst>
      <p:ext uri="{BB962C8B-B14F-4D97-AF65-F5344CB8AC3E}">
        <p14:creationId xmlns:p14="http://schemas.microsoft.com/office/powerpoint/2010/main" val="933845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p188="http://schemas.microsoft.com/office/powerpoint/2018/8/main" xmlns="" r:id="rId19"/>
    </p:ext>
  </p:extLs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52818C3-A817-E64D-86BD-2FA9AFC00D00}"/>
              </a:ext>
            </a:extLst>
          </p:cNvPr>
          <p:cNvSpPr>
            <a:spLocks noGrp="1"/>
          </p:cNvSpPr>
          <p:nvPr>
            <p:ph type="body" sz="quarter" idx="13"/>
          </p:nvPr>
        </p:nvSpPr>
        <p:spPr/>
        <p:txBody>
          <a:bodyPr>
            <a:normAutofit/>
          </a:bodyPr>
          <a:lstStyle/>
          <a:p>
            <a:pPr marL="285750" indent="-285750">
              <a:buFont typeface="Arial" charset="0"/>
              <a:buChar char="•"/>
            </a:pPr>
            <a:r>
              <a:rPr lang="en-GB" sz="1200" dirty="0">
                <a:cs typeface="Arial" panose="020B0604020202020204"/>
              </a:rPr>
              <a:t>First text-mined epigenetics Knowledge Graph spanning disease segments, including 13.2M context-specific relationships mined from 7M documents.</a:t>
            </a:r>
            <a:br>
              <a:rPr lang="en-GB" sz="1200" dirty="0">
                <a:cs typeface="Arial" panose="020B0604020202020204"/>
              </a:rPr>
            </a:br>
            <a:endParaRPr lang="en-GB" sz="1200" dirty="0">
              <a:cs typeface="Arial" panose="020B0604020202020204"/>
            </a:endParaRPr>
          </a:p>
          <a:p>
            <a:pPr marL="285750" indent="-285750">
              <a:buFont typeface="Arial" charset="0"/>
              <a:buChar char="•"/>
            </a:pPr>
            <a:r>
              <a:rPr lang="en-GB" sz="1200" dirty="0">
                <a:cs typeface="Arial" panose="020B0604020202020204"/>
              </a:rPr>
              <a:t>Demonstrated that traversable FAIR KGs derived from scientific literature are valuable resources in complex domains, and complementary to scientist’s expertise </a:t>
            </a:r>
            <a:r>
              <a:rPr lang="en-NL" sz="1200" dirty="0"/>
              <a:t>through t</a:t>
            </a:r>
            <a:r>
              <a:rPr lang="en-GB" sz="1200" dirty="0"/>
              <a:t>he</a:t>
            </a:r>
            <a:r>
              <a:rPr lang="en-NL" sz="1200" dirty="0"/>
              <a:t> scale and usability they offer.</a:t>
            </a:r>
            <a:endParaRPr lang="en-GB" sz="1200" dirty="0"/>
          </a:p>
          <a:p>
            <a:pPr marL="285750" indent="-285750">
              <a:buFont typeface="Arial" charset="0"/>
              <a:buChar char="•"/>
            </a:pPr>
            <a:endParaRPr lang="en-GB" sz="1200" dirty="0">
              <a:cs typeface="Arial" panose="020B0604020202020204"/>
            </a:endParaRPr>
          </a:p>
          <a:p>
            <a:pPr marL="285750" indent="-285750">
              <a:buFont typeface="Arial" charset="0"/>
              <a:buChar char="•"/>
            </a:pPr>
            <a:r>
              <a:rPr lang="en-GB" sz="1200" dirty="0">
                <a:cs typeface="Arial" panose="020B0604020202020204"/>
              </a:rPr>
              <a:t>ML applied to KGs, such as link prediction, can help </a:t>
            </a:r>
            <a:r>
              <a:rPr lang="en-GB" sz="1200" dirty="0">
                <a:solidFill>
                  <a:srgbClr val="FF0000"/>
                </a:solidFill>
                <a:cs typeface="Arial" panose="020B0604020202020204"/>
              </a:rPr>
              <a:t>discover and prioritise potential therapeutic interventions </a:t>
            </a:r>
            <a:r>
              <a:rPr lang="en-GB" sz="1200" dirty="0">
                <a:cs typeface="Arial" panose="020B0604020202020204"/>
              </a:rPr>
              <a:t>and improve </a:t>
            </a:r>
            <a:r>
              <a:rPr lang="en-GB" sz="1200" dirty="0">
                <a:solidFill>
                  <a:srgbClr val="FF0000"/>
                </a:solidFill>
                <a:cs typeface="Arial" panose="020B0604020202020204"/>
              </a:rPr>
              <a:t>understanding of disease biology</a:t>
            </a:r>
            <a:r>
              <a:rPr lang="en-GB" sz="1200" dirty="0">
                <a:cs typeface="Arial" panose="020B0604020202020204"/>
              </a:rPr>
              <a:t>, </a:t>
            </a:r>
            <a:r>
              <a:rPr lang="en-GB" sz="1200" dirty="0">
                <a:solidFill>
                  <a:srgbClr val="FF0000"/>
                </a:solidFill>
                <a:cs typeface="Arial" panose="020B0604020202020204"/>
              </a:rPr>
              <a:t>mechanisms of drug resistance</a:t>
            </a:r>
            <a:r>
              <a:rPr lang="en-GB" sz="1200" dirty="0">
                <a:cs typeface="Arial" panose="020B0604020202020204"/>
              </a:rPr>
              <a:t>, and more.</a:t>
            </a:r>
          </a:p>
          <a:p>
            <a:pPr marL="171450" indent="-171450">
              <a:buFont typeface="Arial" panose="020B0604020202020204" pitchFamily="34" charset="0"/>
              <a:buChar char="•"/>
            </a:pPr>
            <a:endParaRPr lang="en-NL" sz="1200" dirty="0"/>
          </a:p>
          <a:p>
            <a:pPr marL="171450" indent="-171450">
              <a:buFont typeface="Arial" panose="020B0604020202020204" pitchFamily="34" charset="0"/>
              <a:buChar char="•"/>
            </a:pPr>
            <a:r>
              <a:rPr lang="en-NL" sz="1200" dirty="0"/>
              <a:t>Nuances in KGE for link prediction</a:t>
            </a:r>
          </a:p>
          <a:p>
            <a:pPr marL="646113" lvl="1" indent="-285750">
              <a:buFont typeface="Arial" panose="020B0604020202020204" pitchFamily="34" charset="0"/>
              <a:buChar char="•"/>
            </a:pPr>
            <a:r>
              <a:rPr lang="en-NL" sz="1100" dirty="0"/>
              <a:t>Performance of KGE models affected by many factors: No free lunch!</a:t>
            </a:r>
          </a:p>
          <a:p>
            <a:pPr marL="646113" lvl="1" indent="-285750">
              <a:buFont typeface="Arial" panose="020B0604020202020204" pitchFamily="34" charset="0"/>
              <a:buChar char="•"/>
            </a:pPr>
            <a:r>
              <a:rPr lang="en-NL" sz="1100" dirty="0"/>
              <a:t>Predictions are context dependent and infusing biological signals assists scientists in novelty validation.</a:t>
            </a:r>
          </a:p>
          <a:p>
            <a:pPr marL="646113" lvl="1" indent="-285750">
              <a:buFont typeface="Arial" panose="020B0604020202020204" pitchFamily="34" charset="0"/>
              <a:buChar char="•"/>
            </a:pPr>
            <a:r>
              <a:rPr lang="en-NL" sz="1100" dirty="0"/>
              <a:t>Validation of ‘novel’ target candidates is hard, but ongoing validation by AstraZeneca experts seems promising</a:t>
            </a:r>
            <a:br>
              <a:rPr lang="en-NL" sz="1100" dirty="0"/>
            </a:br>
            <a:endParaRPr lang="en-NL" sz="1100" dirty="0"/>
          </a:p>
          <a:p>
            <a:pPr marL="285750" indent="-285750">
              <a:buFont typeface="Arial" panose="020B0604020202020204" pitchFamily="34" charset="0"/>
              <a:buChar char="•"/>
            </a:pPr>
            <a:r>
              <a:rPr lang="en-NL" sz="1300" dirty="0"/>
              <a:t>Identified need for ranked hypothesis rather than ranked genes</a:t>
            </a:r>
          </a:p>
          <a:p>
            <a:endParaRPr lang="en-NL" sz="1300" dirty="0"/>
          </a:p>
          <a:p>
            <a:pPr marL="285750" indent="-285750">
              <a:buFont typeface="Arial" panose="020B0604020202020204" pitchFamily="34" charset="0"/>
              <a:buChar char="•"/>
            </a:pPr>
            <a:endParaRPr lang="en-NL" sz="1200" dirty="0"/>
          </a:p>
          <a:p>
            <a:pPr marL="285750" indent="-285750">
              <a:buFont typeface="Arial" panose="020B0604020202020204" pitchFamily="34" charset="0"/>
              <a:buChar char="•"/>
            </a:pPr>
            <a:endParaRPr lang="en-NL" sz="1300" dirty="0"/>
          </a:p>
          <a:p>
            <a:endParaRPr lang="en-NL" sz="1400" dirty="0"/>
          </a:p>
          <a:p>
            <a:pPr marL="646113" lvl="1" indent="-285750">
              <a:buFont typeface="Arial" panose="020B0604020202020204" pitchFamily="34" charset="0"/>
              <a:buChar char="•"/>
            </a:pPr>
            <a:endParaRPr lang="en-NL" sz="1200" dirty="0"/>
          </a:p>
          <a:p>
            <a:pPr marL="646113" lvl="1" indent="-285750">
              <a:buFont typeface="Arial" panose="020B0604020202020204" pitchFamily="34" charset="0"/>
              <a:buChar char="•"/>
            </a:pPr>
            <a:endParaRPr lang="en-NL" sz="1200" dirty="0"/>
          </a:p>
          <a:p>
            <a:endParaRPr lang="en-NL" sz="1200" dirty="0"/>
          </a:p>
        </p:txBody>
      </p:sp>
      <p:sp>
        <p:nvSpPr>
          <p:cNvPr id="3" name="Title 2">
            <a:extLst>
              <a:ext uri="{FF2B5EF4-FFF2-40B4-BE49-F238E27FC236}">
                <a16:creationId xmlns:a16="http://schemas.microsoft.com/office/drawing/2014/main" id="{959F3FD1-144B-024E-A41E-179B39706D05}"/>
              </a:ext>
            </a:extLst>
          </p:cNvPr>
          <p:cNvSpPr>
            <a:spLocks noGrp="1"/>
          </p:cNvSpPr>
          <p:nvPr>
            <p:ph type="title"/>
          </p:nvPr>
        </p:nvSpPr>
        <p:spPr/>
        <p:txBody>
          <a:bodyPr/>
          <a:lstStyle/>
          <a:p>
            <a:r>
              <a:rPr lang="en-NL" dirty="0"/>
              <a:t>Parting note</a:t>
            </a:r>
          </a:p>
        </p:txBody>
      </p:sp>
    </p:spTree>
    <p:extLst>
      <p:ext uri="{BB962C8B-B14F-4D97-AF65-F5344CB8AC3E}">
        <p14:creationId xmlns:p14="http://schemas.microsoft.com/office/powerpoint/2010/main" val="20731434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E6C24BC-4600-B44F-99B2-3A26BB27F3FD}"/>
              </a:ext>
            </a:extLst>
          </p:cNvPr>
          <p:cNvSpPr>
            <a:spLocks noGrp="1"/>
          </p:cNvSpPr>
          <p:nvPr>
            <p:ph type="body" sz="quarter" idx="13"/>
          </p:nvPr>
        </p:nvSpPr>
        <p:spPr/>
        <p:txBody>
          <a:bodyPr>
            <a:normAutofit/>
          </a:bodyPr>
          <a:lstStyle/>
          <a:p>
            <a:pPr marL="285750" indent="-285750">
              <a:buFont typeface="Arial" panose="020B0604020202020204" pitchFamily="34" charset="0"/>
              <a:buChar char="•"/>
            </a:pPr>
            <a:r>
              <a:rPr lang="en-GB" sz="1000" err="1"/>
              <a:t>TransE</a:t>
            </a:r>
            <a:r>
              <a:rPr lang="en-GB" sz="1000"/>
              <a:t>: </a:t>
            </a:r>
            <a:r>
              <a:rPr lang="en-GB" sz="1000" err="1"/>
              <a:t>Bordes</a:t>
            </a:r>
            <a:r>
              <a:rPr lang="en-GB" sz="1000"/>
              <a:t>, A., </a:t>
            </a:r>
            <a:r>
              <a:rPr lang="en-GB" sz="1000" err="1"/>
              <a:t>Usunier</a:t>
            </a:r>
            <a:r>
              <a:rPr lang="en-GB" sz="1000"/>
              <a:t>, N., Garcia-Durán, A., Weston, J., &amp; </a:t>
            </a:r>
            <a:r>
              <a:rPr lang="en-GB" sz="1000" err="1"/>
              <a:t>Yakhnenko</a:t>
            </a:r>
            <a:r>
              <a:rPr lang="en-GB" sz="1000"/>
              <a:t>, O. (2013). Translating Embeddings for </a:t>
            </a:r>
            <a:r>
              <a:rPr lang="en-GB" sz="1000" err="1"/>
              <a:t>Modeling</a:t>
            </a:r>
            <a:r>
              <a:rPr lang="en-GB" sz="1000"/>
              <a:t> Multi-Relational Data. In </a:t>
            </a:r>
            <a:r>
              <a:rPr lang="en-GB" sz="1000" i="1"/>
              <a:t>Proceedings of the 26th International Conference on Neural Information Processing Systems - Volume 2</a:t>
            </a:r>
            <a:r>
              <a:rPr lang="en-GB" sz="1000"/>
              <a:t> (pp. 2787–2795). Red Hook, NY, USA: Curran Associates Inc.</a:t>
            </a:r>
          </a:p>
          <a:p>
            <a:pPr marL="285750" indent="-285750">
              <a:buFont typeface="Arial" panose="020B0604020202020204" pitchFamily="34" charset="0"/>
              <a:buChar char="•"/>
            </a:pPr>
            <a:r>
              <a:rPr lang="en-GB" sz="1000" err="1"/>
              <a:t>ComplEx</a:t>
            </a:r>
            <a:r>
              <a:rPr lang="en-GB" sz="1000"/>
              <a:t>: </a:t>
            </a:r>
            <a:r>
              <a:rPr lang="en-GB" sz="1000" err="1"/>
              <a:t>Trouillon</a:t>
            </a:r>
            <a:r>
              <a:rPr lang="en-GB" sz="1000"/>
              <a:t>, T., </a:t>
            </a:r>
            <a:r>
              <a:rPr lang="en-GB" sz="1000" err="1"/>
              <a:t>Welbl</a:t>
            </a:r>
            <a:r>
              <a:rPr lang="en-GB" sz="1000"/>
              <a:t>, J., Riedel, S., </a:t>
            </a:r>
            <a:r>
              <a:rPr lang="en-GB" sz="1000" err="1"/>
              <a:t>Gaussier</a:t>
            </a:r>
            <a:r>
              <a:rPr lang="en-GB" sz="1000"/>
              <a:t>, </a:t>
            </a:r>
            <a:r>
              <a:rPr lang="en-GB" sz="1000" err="1"/>
              <a:t>É</a:t>
            </a:r>
            <a:r>
              <a:rPr lang="en-GB" sz="1000"/>
              <a:t>., &amp; Bouchard, G. (2016). Complex Embeddings for Simple Link Prediction. </a:t>
            </a:r>
            <a:r>
              <a:rPr lang="en-GB" sz="1000" err="1"/>
              <a:t>arXiv</a:t>
            </a:r>
            <a:r>
              <a:rPr lang="en-GB" sz="1000"/>
              <a:t>. </a:t>
            </a:r>
            <a:r>
              <a:rPr lang="en-GB" sz="1000">
                <a:hlinkClick r:id="rId2"/>
              </a:rPr>
              <a:t>https://doi.org/10.48550/ARXIV.1606.06357</a:t>
            </a:r>
            <a:endParaRPr lang="en-GB" sz="1000"/>
          </a:p>
          <a:p>
            <a:pPr marL="285750" indent="-285750">
              <a:buFont typeface="Arial" panose="020B0604020202020204" pitchFamily="34" charset="0"/>
              <a:buChar char="•"/>
            </a:pPr>
            <a:r>
              <a:rPr lang="en-GB" sz="1000"/>
              <a:t>Ali, M., </a:t>
            </a:r>
            <a:r>
              <a:rPr lang="en-GB" sz="1000" err="1"/>
              <a:t>Berrendorf</a:t>
            </a:r>
            <a:r>
              <a:rPr lang="en-GB" sz="1000"/>
              <a:t>, M., Hoyt, C. T., </a:t>
            </a:r>
            <a:r>
              <a:rPr lang="en-GB" sz="1000" err="1"/>
              <a:t>Vermue</a:t>
            </a:r>
            <a:r>
              <a:rPr lang="en-GB" sz="1000"/>
              <a:t>, L., </a:t>
            </a:r>
            <a:r>
              <a:rPr lang="en-GB" sz="1000" err="1"/>
              <a:t>Sharifzadeh</a:t>
            </a:r>
            <a:r>
              <a:rPr lang="en-GB" sz="1000"/>
              <a:t>, S., </a:t>
            </a:r>
            <a:r>
              <a:rPr lang="en-GB" sz="1000" err="1"/>
              <a:t>Tresp</a:t>
            </a:r>
            <a:r>
              <a:rPr lang="en-GB" sz="1000"/>
              <a:t>, V., &amp; Lehmann, J. (2021). </a:t>
            </a:r>
            <a:r>
              <a:rPr lang="en-GB" sz="1000" err="1"/>
              <a:t>PyKEEN</a:t>
            </a:r>
            <a:r>
              <a:rPr lang="en-GB" sz="1000"/>
              <a:t> 1.0: A Python Library for Training and Evaluating Knowledge Graph Embeddings. </a:t>
            </a:r>
            <a:r>
              <a:rPr lang="en-GB" sz="1000" i="1"/>
              <a:t>Journal of Machine Learning Research</a:t>
            </a:r>
            <a:r>
              <a:rPr lang="en-GB" sz="1000"/>
              <a:t>, </a:t>
            </a:r>
            <a:r>
              <a:rPr lang="en-GB" sz="1000" i="1"/>
              <a:t>22</a:t>
            </a:r>
            <a:r>
              <a:rPr lang="en-GB" sz="1000"/>
              <a:t>(82), 1–6. Retrieved from http://</a:t>
            </a:r>
            <a:r>
              <a:rPr lang="en-GB" sz="1000" err="1"/>
              <a:t>jmlr.org</a:t>
            </a:r>
            <a:r>
              <a:rPr lang="en-GB" sz="1000"/>
              <a:t>/papers/v22/20-825.html</a:t>
            </a:r>
          </a:p>
          <a:p>
            <a:pPr marL="285750" indent="-285750">
              <a:buFont typeface="Arial" panose="020B0604020202020204" pitchFamily="34" charset="0"/>
              <a:buChar char="•"/>
            </a:pPr>
            <a:r>
              <a:rPr lang="en-GB" sz="1000"/>
              <a:t>Bonner, S., Barrett, I.P., Ye, C., </a:t>
            </a:r>
            <a:r>
              <a:rPr lang="en-GB" sz="1000" err="1"/>
              <a:t>Swiers</a:t>
            </a:r>
            <a:r>
              <a:rPr lang="en-GB" sz="1000"/>
              <a:t>, R., </a:t>
            </a:r>
            <a:r>
              <a:rPr lang="en-GB" sz="1000" err="1"/>
              <a:t>Engkvist</a:t>
            </a:r>
            <a:r>
              <a:rPr lang="en-GB" sz="1000"/>
              <a:t>, O., Hoyt, C.T., Hamilton, W.L.: Understanding the performance of knowledge graph embeddings in drug discovery (2021). </a:t>
            </a:r>
            <a:r>
              <a:rPr lang="en-GB" sz="1000">
                <a:hlinkClick r:id="rId3"/>
              </a:rPr>
              <a:t>https://doi.org/10.48550/ARXIV.2105.10488</a:t>
            </a:r>
            <a:r>
              <a:rPr lang="en-GB" sz="1000"/>
              <a:t>, https://</a:t>
            </a:r>
            <a:r>
              <a:rPr lang="en-GB" sz="1000" err="1"/>
              <a:t>arxiv.org</a:t>
            </a:r>
            <a:r>
              <a:rPr lang="en-GB" sz="1000"/>
              <a:t>/abs/2105.10488</a:t>
            </a:r>
            <a:endParaRPr lang="en-NL" sz="1000"/>
          </a:p>
          <a:p>
            <a:pPr marL="285750" indent="-285750">
              <a:buFont typeface="Arial" panose="020B0604020202020204" pitchFamily="34" charset="0"/>
              <a:buChar char="•"/>
            </a:pPr>
            <a:r>
              <a:rPr lang="en-GB" sz="1000"/>
              <a:t>Rossi, A., &amp; </a:t>
            </a:r>
            <a:r>
              <a:rPr lang="en-GB" sz="1000" err="1"/>
              <a:t>Matinata</a:t>
            </a:r>
            <a:r>
              <a:rPr lang="en-GB" sz="1000"/>
              <a:t>, A. (2020). Knowledge Graph Embeddings: Are Relation-Learning Models Learning Relations? In </a:t>
            </a:r>
            <a:r>
              <a:rPr lang="en-GB" sz="1000" i="1"/>
              <a:t>EDBT/ICDT Workshops</a:t>
            </a:r>
            <a:r>
              <a:rPr lang="en-GB" sz="1000"/>
              <a:t>.</a:t>
            </a:r>
          </a:p>
          <a:p>
            <a:pPr marL="285750" indent="-285750">
              <a:buFont typeface="Arial" panose="020B0604020202020204" pitchFamily="34" charset="0"/>
              <a:buChar char="•"/>
            </a:pPr>
            <a:r>
              <a:rPr lang="en-GB" sz="1000" err="1"/>
              <a:t>Berrendorf</a:t>
            </a:r>
            <a:r>
              <a:rPr lang="en-GB" sz="1000"/>
              <a:t>, M., </a:t>
            </a:r>
            <a:r>
              <a:rPr lang="en-GB" sz="1000" err="1"/>
              <a:t>Faerman</a:t>
            </a:r>
            <a:r>
              <a:rPr lang="en-GB" sz="1000"/>
              <a:t>, E., </a:t>
            </a:r>
            <a:r>
              <a:rPr lang="en-GB" sz="1000" err="1"/>
              <a:t>Vermue</a:t>
            </a:r>
            <a:r>
              <a:rPr lang="en-GB" sz="1000"/>
              <a:t>, L., </a:t>
            </a:r>
            <a:r>
              <a:rPr lang="en-GB" sz="1000" err="1"/>
              <a:t>Tresp</a:t>
            </a:r>
            <a:r>
              <a:rPr lang="en-GB" sz="1000"/>
              <a:t>, V.: Interpretable and fair comparison of link prediction or entity alignment methods with adjusted mean rank. </a:t>
            </a:r>
            <a:r>
              <a:rPr lang="en-GB" sz="1000" err="1"/>
              <a:t>arXiv</a:t>
            </a:r>
            <a:r>
              <a:rPr lang="en-GB" sz="1000"/>
              <a:t> preprint arXiv:2002.06914 (2020)</a:t>
            </a:r>
          </a:p>
          <a:p>
            <a:pPr marL="285750" indent="-285750">
              <a:buFont typeface="Arial" panose="020B0604020202020204" pitchFamily="34" charset="0"/>
              <a:buChar char="•"/>
            </a:pPr>
            <a:r>
              <a:rPr lang="en-GB" sz="1000" err="1"/>
              <a:t>Berrendorf</a:t>
            </a:r>
            <a:r>
              <a:rPr lang="en-GB" sz="1000"/>
              <a:t>, M., </a:t>
            </a:r>
            <a:r>
              <a:rPr lang="en-GB" sz="1000" err="1"/>
              <a:t>Faerman</a:t>
            </a:r>
            <a:r>
              <a:rPr lang="en-GB" sz="1000"/>
              <a:t>, E., </a:t>
            </a:r>
            <a:r>
              <a:rPr lang="en-GB" sz="1000" err="1"/>
              <a:t>Vermue</a:t>
            </a:r>
            <a:r>
              <a:rPr lang="en-GB" sz="1000"/>
              <a:t>, L., &amp; </a:t>
            </a:r>
            <a:r>
              <a:rPr lang="en-GB" sz="1000" err="1"/>
              <a:t>Tresp</a:t>
            </a:r>
            <a:r>
              <a:rPr lang="en-GB" sz="1000"/>
              <a:t>, V. (2020). On the Ambiguity of Rank-Based Evaluation of Entity Alignment or Link Prediction Methods. </a:t>
            </a:r>
            <a:r>
              <a:rPr lang="en-GB" sz="1000" err="1"/>
              <a:t>arXiv</a:t>
            </a:r>
            <a:r>
              <a:rPr lang="en-GB" sz="1000"/>
              <a:t>. https://</a:t>
            </a:r>
            <a:r>
              <a:rPr lang="en-GB" sz="1000" err="1"/>
              <a:t>doi.org</a:t>
            </a:r>
            <a:r>
              <a:rPr lang="en-GB" sz="1000"/>
              <a:t>/10.48550/ARXIV.2002.06914</a:t>
            </a:r>
          </a:p>
          <a:p>
            <a:endParaRPr lang="en-GB" sz="1000"/>
          </a:p>
          <a:p>
            <a:pPr marL="285750" indent="-285750">
              <a:buFont typeface="Arial" panose="020B0604020202020204" pitchFamily="34" charset="0"/>
              <a:buChar char="•"/>
            </a:pPr>
            <a:endParaRPr lang="en-NL" sz="1000"/>
          </a:p>
        </p:txBody>
      </p:sp>
      <p:sp>
        <p:nvSpPr>
          <p:cNvPr id="3" name="Title 2">
            <a:extLst>
              <a:ext uri="{FF2B5EF4-FFF2-40B4-BE49-F238E27FC236}">
                <a16:creationId xmlns:a16="http://schemas.microsoft.com/office/drawing/2014/main" id="{C41E5BD4-A4D9-E442-9B05-B51753FEA1E1}"/>
              </a:ext>
            </a:extLst>
          </p:cNvPr>
          <p:cNvSpPr>
            <a:spLocks noGrp="1"/>
          </p:cNvSpPr>
          <p:nvPr>
            <p:ph type="title"/>
          </p:nvPr>
        </p:nvSpPr>
        <p:spPr/>
        <p:txBody>
          <a:bodyPr/>
          <a:lstStyle/>
          <a:p>
            <a:r>
              <a:rPr lang="en-NL"/>
              <a:t>References</a:t>
            </a:r>
          </a:p>
        </p:txBody>
      </p:sp>
    </p:spTree>
    <p:extLst>
      <p:ext uri="{BB962C8B-B14F-4D97-AF65-F5344CB8AC3E}">
        <p14:creationId xmlns:p14="http://schemas.microsoft.com/office/powerpoint/2010/main" val="22033708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596FFE95-857D-443F-9741-F16873CE78FD}"/>
              </a:ext>
            </a:extLst>
          </p:cNvPr>
          <p:cNvSpPr>
            <a:spLocks noGrp="1"/>
          </p:cNvSpPr>
          <p:nvPr>
            <p:ph type="body" sz="quarter" idx="14"/>
          </p:nvPr>
        </p:nvSpPr>
        <p:spPr>
          <a:xfrm>
            <a:off x="1089289" y="1475221"/>
            <a:ext cx="4301695" cy="1275930"/>
          </a:xfrm>
        </p:spPr>
        <p:txBody>
          <a:bodyPr/>
          <a:lstStyle/>
          <a:p>
            <a:pPr marL="171450" indent="-171450">
              <a:buFont typeface="Arial" panose="020B0604020202020204" pitchFamily="34" charset="0"/>
              <a:buChar char="•"/>
            </a:pPr>
            <a:r>
              <a:rPr lang="en-GB" sz="1200" dirty="0">
                <a:solidFill>
                  <a:schemeClr val="tx2">
                    <a:lumMod val="65000"/>
                    <a:lumOff val="35000"/>
                  </a:schemeClr>
                </a:solidFill>
              </a:rPr>
              <a:t>&lt;Placeholder for sample tutorial notebook using public data&gt;</a:t>
            </a:r>
          </a:p>
          <a:p>
            <a:pPr marL="171450" indent="-171450">
              <a:buFont typeface="Arial" panose="020B0604020202020204" pitchFamily="34" charset="0"/>
              <a:buChar char="•"/>
            </a:pPr>
            <a:endParaRPr lang="en-GB" sz="1200" dirty="0">
              <a:solidFill>
                <a:schemeClr val="tx2">
                  <a:lumMod val="65000"/>
                  <a:lumOff val="35000"/>
                </a:schemeClr>
              </a:solidFill>
            </a:endParaRPr>
          </a:p>
          <a:p>
            <a:pPr marL="171450" indent="-171450">
              <a:buFont typeface="Arial" panose="020B0604020202020204" pitchFamily="34" charset="0"/>
              <a:buChar char="•"/>
            </a:pPr>
            <a:r>
              <a:rPr lang="en-GB" sz="1200" dirty="0">
                <a:solidFill>
                  <a:schemeClr val="tx2">
                    <a:lumMod val="65000"/>
                    <a:lumOff val="35000"/>
                  </a:schemeClr>
                </a:solidFill>
              </a:rPr>
              <a:t>Related Work: </a:t>
            </a:r>
            <a:br>
              <a:rPr lang="en-GB" sz="1200" dirty="0">
                <a:solidFill>
                  <a:schemeClr val="tx2">
                    <a:lumMod val="65000"/>
                    <a:lumOff val="35000"/>
                  </a:schemeClr>
                </a:solidFill>
              </a:rPr>
            </a:br>
            <a:br>
              <a:rPr lang="en-GB" sz="1200" dirty="0">
                <a:solidFill>
                  <a:schemeClr val="tx2">
                    <a:lumMod val="65000"/>
                    <a:lumOff val="35000"/>
                  </a:schemeClr>
                </a:solidFill>
              </a:rPr>
            </a:br>
            <a:r>
              <a:rPr lang="en-GB" sz="1200" dirty="0">
                <a:solidFill>
                  <a:schemeClr val="tx2">
                    <a:lumMod val="65000"/>
                    <a:lumOff val="35000"/>
                  </a:schemeClr>
                </a:solidFill>
              </a:rPr>
              <a:t>Also find out more about our AI on KG related research at </a:t>
            </a:r>
            <a:r>
              <a:rPr lang="en-GB" sz="1200" dirty="0">
                <a:solidFill>
                  <a:schemeClr val="tx2">
                    <a:lumMod val="65000"/>
                    <a:lumOff val="35000"/>
                  </a:schemeClr>
                </a:solidFill>
                <a:hlinkClick r:id="rId3">
                  <a:extLst>
                    <a:ext uri="{A12FA001-AC4F-418D-AE19-62706E023703}">
                      <ahyp:hlinkClr xmlns:ahyp="http://schemas.microsoft.com/office/drawing/2018/hyperlinkcolor" val="tx"/>
                    </a:ext>
                  </a:extLst>
                </a:hlinkClick>
              </a:rPr>
              <a:t>discoverylab.ai</a:t>
            </a:r>
            <a:r>
              <a:rPr lang="en-GB" sz="1200" dirty="0">
                <a:solidFill>
                  <a:schemeClr val="tx2">
                    <a:lumMod val="65000"/>
                    <a:lumOff val="35000"/>
                  </a:schemeClr>
                </a:solidFill>
              </a:rPr>
              <a:t>​ or </a:t>
            </a:r>
            <a:r>
              <a:rPr lang="en-GB" sz="1200" dirty="0">
                <a:solidFill>
                  <a:schemeClr val="tx2">
                    <a:lumMod val="65000"/>
                    <a:lumOff val="35000"/>
                  </a:schemeClr>
                </a:solidFill>
                <a:hlinkClick r:id="rId4">
                  <a:extLst>
                    <a:ext uri="{A12FA001-AC4F-418D-AE19-62706E023703}">
                      <ahyp:hlinkClr xmlns:ahyp="http://schemas.microsoft.com/office/drawing/2018/hyperlinkcolor" val="tx"/>
                    </a:ext>
                  </a:extLst>
                </a:hlinkClick>
              </a:rPr>
              <a:t>icai.ai/discovery-lab</a:t>
            </a:r>
            <a:endParaRPr lang="en-GB" sz="1200" dirty="0">
              <a:solidFill>
                <a:schemeClr val="tx2">
                  <a:lumMod val="65000"/>
                  <a:lumOff val="35000"/>
                </a:schemeClr>
              </a:solidFill>
              <a:hlinkClick r:id="rId5">
                <a:extLst>
                  <a:ext uri="{A12FA001-AC4F-418D-AE19-62706E023703}">
                    <ahyp:hlinkClr xmlns:ahyp="http://schemas.microsoft.com/office/drawing/2018/hyperlinkcolor" val="tx"/>
                  </a:ext>
                </a:extLst>
              </a:hlinkClick>
            </a:endParaRPr>
          </a:p>
          <a:p>
            <a:endParaRPr lang="en-US" sz="1200" dirty="0">
              <a:solidFill>
                <a:schemeClr val="tx2">
                  <a:lumMod val="65000"/>
                  <a:lumOff val="35000"/>
                </a:schemeClr>
              </a:solidFill>
            </a:endParaRPr>
          </a:p>
        </p:txBody>
      </p:sp>
      <p:sp>
        <p:nvSpPr>
          <p:cNvPr id="8" name="Text Placeholder 3">
            <a:extLst>
              <a:ext uri="{FF2B5EF4-FFF2-40B4-BE49-F238E27FC236}">
                <a16:creationId xmlns:a16="http://schemas.microsoft.com/office/drawing/2014/main" id="{8D7D868B-B847-6040-AD25-8825F32EBA9E}"/>
              </a:ext>
            </a:extLst>
          </p:cNvPr>
          <p:cNvSpPr txBox="1">
            <a:spLocks/>
          </p:cNvSpPr>
          <p:nvPr/>
        </p:nvSpPr>
        <p:spPr>
          <a:xfrm>
            <a:off x="1019782" y="3376454"/>
            <a:ext cx="3038950" cy="1097833"/>
          </a:xfrm>
          <a:prstGeom prst="rect">
            <a:avLst/>
          </a:prstGeom>
        </p:spPr>
        <p:txBody>
          <a:bodyPr>
            <a:normAutofit lnSpcReduction="10000"/>
          </a:bodyPr>
          <a:lstStyle>
            <a:lvl1pPr marL="288000" indent="-288000" algn="l" defTabSz="685800" rtl="0" eaLnBrk="1" latinLnBrk="0" hangingPunct="1">
              <a:lnSpc>
                <a:spcPct val="100000"/>
              </a:lnSpc>
              <a:spcBef>
                <a:spcPts val="0"/>
              </a:spcBef>
              <a:spcAft>
                <a:spcPts val="600"/>
              </a:spcAft>
              <a:buClr>
                <a:srgbClr val="FF6C00"/>
              </a:buClr>
              <a:buFont typeface="Arial" panose="020B0604020202020204" pitchFamily="34" charset="0"/>
              <a:buChar char="•"/>
              <a:tabLst>
                <a:tab pos="266700" algn="l"/>
              </a:tabLst>
              <a:defRPr lang="nl-NL" sz="1800" kern="1200" dirty="0" smtClean="0">
                <a:solidFill>
                  <a:schemeClr val="bg1"/>
                </a:solidFill>
                <a:latin typeface="+mn-lt"/>
                <a:ea typeface="+mn-ea"/>
                <a:cs typeface="+mn-cs"/>
              </a:defRPr>
            </a:lvl1pPr>
            <a:lvl2pPr marL="468000" indent="-180000" algn="l" defTabSz="685800" rtl="0" eaLnBrk="1" latinLnBrk="0" hangingPunct="1">
              <a:lnSpc>
                <a:spcPct val="100000"/>
              </a:lnSpc>
              <a:spcBef>
                <a:spcPts val="375"/>
              </a:spcBef>
              <a:spcAft>
                <a:spcPts val="600"/>
              </a:spcAft>
              <a:buClr>
                <a:srgbClr val="FF6C00"/>
              </a:buClr>
              <a:buFont typeface="Arial" panose="020B0604020202020204" pitchFamily="34" charset="0"/>
              <a:buChar char="−"/>
              <a:defRPr lang="nl-NL" sz="1600" kern="1200" dirty="0" smtClean="0">
                <a:solidFill>
                  <a:schemeClr val="bg1"/>
                </a:solidFill>
                <a:latin typeface="+mn-lt"/>
                <a:ea typeface="+mn-ea"/>
                <a:cs typeface="+mn-cs"/>
              </a:defRPr>
            </a:lvl2pPr>
            <a:lvl3pPr marL="648000" indent="-180000" algn="l" defTabSz="685800" rtl="0" eaLnBrk="1" latinLnBrk="0" hangingPunct="1">
              <a:lnSpc>
                <a:spcPct val="100000"/>
              </a:lnSpc>
              <a:spcBef>
                <a:spcPts val="375"/>
              </a:spcBef>
              <a:spcAft>
                <a:spcPts val="600"/>
              </a:spcAft>
              <a:buClr>
                <a:srgbClr val="FF6C00"/>
              </a:buClr>
              <a:buFont typeface="Courier New" panose="02070309020205020404" pitchFamily="49" charset="0"/>
              <a:buChar char="o"/>
              <a:defRPr lang="nl-NL" sz="1600" kern="1200" dirty="0" smtClean="0">
                <a:solidFill>
                  <a:schemeClr val="bg1"/>
                </a:solidFill>
                <a:latin typeface="+mn-lt"/>
                <a:ea typeface="+mn-ea"/>
                <a:cs typeface="+mn-cs"/>
              </a:defRPr>
            </a:lvl3pPr>
            <a:lvl4pPr marL="828000" indent="-180000" algn="l" defTabSz="685800" rtl="0" eaLnBrk="1" latinLnBrk="0" hangingPunct="1">
              <a:lnSpc>
                <a:spcPct val="100000"/>
              </a:lnSpc>
              <a:spcBef>
                <a:spcPts val="375"/>
              </a:spcBef>
              <a:spcAft>
                <a:spcPts val="600"/>
              </a:spcAft>
              <a:buClr>
                <a:srgbClr val="FF6C00"/>
              </a:buClr>
              <a:buFont typeface="Courier New" panose="02070309020205020404" pitchFamily="49" charset="0"/>
              <a:buChar char="o"/>
              <a:defRPr lang="nl-NL" sz="1600" kern="1200" dirty="0" smtClean="0">
                <a:solidFill>
                  <a:schemeClr val="bg1"/>
                </a:solidFill>
                <a:latin typeface="+mn-lt"/>
                <a:ea typeface="+mn-ea"/>
                <a:cs typeface="+mn-cs"/>
              </a:defRPr>
            </a:lvl4pPr>
            <a:lvl5pPr marL="1008000" indent="-180000" algn="l" defTabSz="685800" rtl="0" eaLnBrk="1" latinLnBrk="0" hangingPunct="1">
              <a:lnSpc>
                <a:spcPct val="100000"/>
              </a:lnSpc>
              <a:spcBef>
                <a:spcPts val="375"/>
              </a:spcBef>
              <a:spcAft>
                <a:spcPts val="600"/>
              </a:spcAft>
              <a:buClr>
                <a:srgbClr val="FF6C00"/>
              </a:buClr>
              <a:buFont typeface="Courier New" panose="02070309020205020404" pitchFamily="49" charset="0"/>
              <a:buChar char="o"/>
              <a:defRPr lang="de-DE" sz="1600" kern="1200" dirty="0">
                <a:solidFill>
                  <a:schemeClr val="bg1"/>
                </a:solidFill>
                <a:latin typeface="+mn-lt"/>
                <a:ea typeface="+mn-ea"/>
                <a:cs typeface="+mn-cs"/>
              </a:defRPr>
            </a:lvl5pPr>
            <a:lvl6pPr marL="1809750" indent="-195263" algn="l" defTabSz="685800" rtl="0" eaLnBrk="1" latinLnBrk="0" hangingPunct="1">
              <a:lnSpc>
                <a:spcPct val="90000"/>
              </a:lnSpc>
              <a:spcBef>
                <a:spcPts val="375"/>
              </a:spcBef>
              <a:buClr>
                <a:srgbClr val="FF6C00"/>
              </a:buClr>
              <a:buFont typeface="Courier New" panose="02070309020205020404" pitchFamily="49" charset="0"/>
              <a:buChar char="o"/>
              <a:defRPr sz="1350" kern="1200">
                <a:solidFill>
                  <a:schemeClr val="tx1"/>
                </a:solidFill>
                <a:latin typeface="+mn-lt"/>
                <a:ea typeface="+mn-ea"/>
                <a:cs typeface="+mn-cs"/>
              </a:defRPr>
            </a:lvl6pPr>
            <a:lvl7pPr marL="2062163" indent="-176213" algn="l" defTabSz="685800" rtl="0" eaLnBrk="1" latinLnBrk="0" hangingPunct="1">
              <a:lnSpc>
                <a:spcPct val="90000"/>
              </a:lnSpc>
              <a:spcBef>
                <a:spcPts val="375"/>
              </a:spcBef>
              <a:buClr>
                <a:srgbClr val="FF6C00"/>
              </a:buClr>
              <a:buFont typeface="Courier New" panose="02070309020205020404" pitchFamily="49" charset="0"/>
              <a:buChar char="o"/>
              <a:defRPr sz="1350" kern="1200">
                <a:solidFill>
                  <a:schemeClr val="tx1"/>
                </a:solidFill>
                <a:latin typeface="+mn-lt"/>
                <a:ea typeface="+mn-ea"/>
                <a:cs typeface="+mn-cs"/>
              </a:defRPr>
            </a:lvl7pPr>
            <a:lvl8pPr marL="2333625" indent="-182563" algn="l" defTabSz="685800" rtl="0" eaLnBrk="1" latinLnBrk="0" hangingPunct="1">
              <a:lnSpc>
                <a:spcPct val="90000"/>
              </a:lnSpc>
              <a:spcBef>
                <a:spcPts val="375"/>
              </a:spcBef>
              <a:buClr>
                <a:srgbClr val="FF6C00"/>
              </a:buClr>
              <a:buFont typeface="Courier New" panose="02070309020205020404" pitchFamily="49" charset="0"/>
              <a:buChar char="o"/>
              <a:defRPr sz="1350" kern="1200">
                <a:solidFill>
                  <a:schemeClr val="tx1"/>
                </a:solidFill>
                <a:latin typeface="+mn-lt"/>
                <a:ea typeface="+mn-ea"/>
                <a:cs typeface="+mn-cs"/>
              </a:defRPr>
            </a:lvl8pPr>
            <a:lvl9pPr marL="2598738" indent="-177800" algn="l" defTabSz="685800" rtl="0" eaLnBrk="1" latinLnBrk="0" hangingPunct="1">
              <a:lnSpc>
                <a:spcPct val="90000"/>
              </a:lnSpc>
              <a:spcBef>
                <a:spcPts val="375"/>
              </a:spcBef>
              <a:buClr>
                <a:srgbClr val="FF6C00"/>
              </a:buClr>
              <a:buFont typeface="Courier New" panose="02070309020205020404" pitchFamily="49" charset="0"/>
              <a:buChar char="o"/>
              <a:defRPr sz="1350" kern="1200">
                <a:solidFill>
                  <a:schemeClr val="tx1"/>
                </a:solidFill>
                <a:latin typeface="+mn-lt"/>
                <a:ea typeface="+mn-ea"/>
                <a:cs typeface="+mn-cs"/>
              </a:defRPr>
            </a:lvl9pPr>
          </a:lstStyle>
          <a:p>
            <a:pPr marL="0" indent="0">
              <a:buNone/>
            </a:pPr>
            <a:r>
              <a:rPr lang="en-NL" sz="1200" dirty="0">
                <a:solidFill>
                  <a:schemeClr val="tx2">
                    <a:lumMod val="65000"/>
                    <a:lumOff val="35000"/>
                  </a:schemeClr>
                </a:solidFill>
              </a:rPr>
              <a:t>Want to know more? Drop us a line:</a:t>
            </a:r>
          </a:p>
          <a:p>
            <a:r>
              <a:rPr lang="en-NL" sz="1200" dirty="0">
                <a:solidFill>
                  <a:schemeClr val="tx2">
                    <a:lumMod val="65000"/>
                    <a:lumOff val="35000"/>
                  </a:schemeClr>
                </a:solidFill>
                <a:hlinkClick r:id="rId6">
                  <a:extLst>
                    <a:ext uri="{A12FA001-AC4F-418D-AE19-62706E023703}">
                      <ahyp:hlinkClr xmlns:ahyp="http://schemas.microsoft.com/office/drawing/2018/hyperlinkcolor" val="tx"/>
                    </a:ext>
                  </a:extLst>
                </a:hlinkClick>
              </a:rPr>
              <a:t>p.mitra@elsevier.com</a:t>
            </a:r>
            <a:endParaRPr lang="en-NL" sz="1200" dirty="0">
              <a:solidFill>
                <a:schemeClr val="tx2">
                  <a:lumMod val="65000"/>
                  <a:lumOff val="35000"/>
                </a:schemeClr>
              </a:solidFill>
            </a:endParaRPr>
          </a:p>
          <a:p>
            <a:r>
              <a:rPr lang="en-NL" sz="1200" dirty="0">
                <a:solidFill>
                  <a:schemeClr val="tx2">
                    <a:lumMod val="65000"/>
                    <a:lumOff val="35000"/>
                  </a:schemeClr>
                </a:solidFill>
                <a:hlinkClick r:id="rId7">
                  <a:extLst>
                    <a:ext uri="{A12FA001-AC4F-418D-AE19-62706E023703}">
                      <ahyp:hlinkClr xmlns:ahyp="http://schemas.microsoft.com/office/drawing/2018/hyperlinkcolor" val="tx"/>
                    </a:ext>
                  </a:extLst>
                </a:hlinkClick>
              </a:rPr>
              <a:t>t.pijnenburg@elsevier.com</a:t>
            </a:r>
            <a:endParaRPr lang="en-NL" sz="1200" dirty="0">
              <a:solidFill>
                <a:schemeClr val="tx2">
                  <a:lumMod val="65000"/>
                  <a:lumOff val="35000"/>
                </a:schemeClr>
              </a:solidFill>
            </a:endParaRPr>
          </a:p>
          <a:p>
            <a:r>
              <a:rPr lang="en-GB" sz="1200" dirty="0">
                <a:solidFill>
                  <a:schemeClr val="tx2">
                    <a:lumMod val="65000"/>
                    <a:lumOff val="35000"/>
                  </a:schemeClr>
                </a:solidFill>
                <a:hlinkClick r:id="rId8"/>
              </a:rPr>
              <a:t>t</a:t>
            </a:r>
            <a:r>
              <a:rPr lang="en-NL" sz="1200" dirty="0">
                <a:solidFill>
                  <a:schemeClr val="tx2">
                    <a:lumMod val="65000"/>
                    <a:lumOff val="35000"/>
                  </a:schemeClr>
                </a:solidFill>
                <a:hlinkClick r:id="rId8"/>
              </a:rPr>
              <a:t>.slater@elsevier.com</a:t>
            </a:r>
            <a:r>
              <a:rPr lang="en-NL" sz="1200" dirty="0">
                <a:solidFill>
                  <a:schemeClr val="tx2">
                    <a:lumMod val="65000"/>
                    <a:lumOff val="35000"/>
                  </a:schemeClr>
                </a:solidFill>
              </a:rPr>
              <a:t> </a:t>
            </a:r>
          </a:p>
          <a:p>
            <a:pPr marL="0" indent="0">
              <a:buNone/>
            </a:pPr>
            <a:endParaRPr lang="en-GB" sz="1200" dirty="0">
              <a:solidFill>
                <a:schemeClr val="tx2">
                  <a:lumMod val="65000"/>
                  <a:lumOff val="35000"/>
                </a:schemeClr>
              </a:solidFill>
            </a:endParaRPr>
          </a:p>
          <a:p>
            <a:endParaRPr lang="en-GB" sz="1100" dirty="0">
              <a:solidFill>
                <a:schemeClr val="tx2">
                  <a:lumMod val="65000"/>
                  <a:lumOff val="35000"/>
                </a:schemeClr>
              </a:solidFill>
            </a:endParaRPr>
          </a:p>
        </p:txBody>
      </p:sp>
      <p:pic>
        <p:nvPicPr>
          <p:cNvPr id="9" name="Graphic 8" descr="Comment Like with solid fill">
            <a:extLst>
              <a:ext uri="{FF2B5EF4-FFF2-40B4-BE49-F238E27FC236}">
                <a16:creationId xmlns:a16="http://schemas.microsoft.com/office/drawing/2014/main" id="{56798EE2-5E4A-5C49-A1BA-3B3C874D251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47297" y="3288860"/>
            <a:ext cx="460218" cy="460218"/>
          </a:xfrm>
          <a:prstGeom prst="rect">
            <a:avLst/>
          </a:prstGeom>
        </p:spPr>
      </p:pic>
      <p:pic>
        <p:nvPicPr>
          <p:cNvPr id="12" name="Graphic 11" descr="Information with solid fill">
            <a:extLst>
              <a:ext uri="{FF2B5EF4-FFF2-40B4-BE49-F238E27FC236}">
                <a16:creationId xmlns:a16="http://schemas.microsoft.com/office/drawing/2014/main" id="{66A22891-B57D-E643-89F0-5195EA51D634}"/>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06131" y="1487556"/>
            <a:ext cx="367085" cy="367085"/>
          </a:xfrm>
          <a:prstGeom prst="rect">
            <a:avLst/>
          </a:prstGeom>
        </p:spPr>
      </p:pic>
      <p:sp>
        <p:nvSpPr>
          <p:cNvPr id="13" name="Text Placeholder 3">
            <a:extLst>
              <a:ext uri="{FF2B5EF4-FFF2-40B4-BE49-F238E27FC236}">
                <a16:creationId xmlns:a16="http://schemas.microsoft.com/office/drawing/2014/main" id="{32E53DAB-B963-A14C-87CD-5E68F272490F}"/>
              </a:ext>
            </a:extLst>
          </p:cNvPr>
          <p:cNvSpPr txBox="1">
            <a:spLocks/>
          </p:cNvSpPr>
          <p:nvPr/>
        </p:nvSpPr>
        <p:spPr>
          <a:xfrm>
            <a:off x="1128713" y="3996266"/>
            <a:ext cx="3629554" cy="737629"/>
          </a:xfrm>
          <a:prstGeom prst="rect">
            <a:avLst/>
          </a:prstGeom>
        </p:spPr>
        <p:txBody>
          <a:bodyPr>
            <a:normAutofit/>
          </a:bodyPr>
          <a:lstStyle>
            <a:lvl1pPr marL="288000" indent="-288000" algn="l" defTabSz="685800" rtl="0" eaLnBrk="1" latinLnBrk="0" hangingPunct="1">
              <a:lnSpc>
                <a:spcPct val="100000"/>
              </a:lnSpc>
              <a:spcBef>
                <a:spcPts val="0"/>
              </a:spcBef>
              <a:spcAft>
                <a:spcPts val="600"/>
              </a:spcAft>
              <a:buClr>
                <a:srgbClr val="FF6C00"/>
              </a:buClr>
              <a:buFont typeface="Arial" panose="020B0604020202020204" pitchFamily="34" charset="0"/>
              <a:buChar char="•"/>
              <a:tabLst>
                <a:tab pos="266700" algn="l"/>
              </a:tabLst>
              <a:defRPr lang="nl-NL" sz="1800" kern="1200" dirty="0" smtClean="0">
                <a:solidFill>
                  <a:schemeClr val="bg1"/>
                </a:solidFill>
                <a:latin typeface="+mn-lt"/>
                <a:ea typeface="+mn-ea"/>
                <a:cs typeface="+mn-cs"/>
              </a:defRPr>
            </a:lvl1pPr>
            <a:lvl2pPr marL="468000" indent="-180000" algn="l" defTabSz="685800" rtl="0" eaLnBrk="1" latinLnBrk="0" hangingPunct="1">
              <a:lnSpc>
                <a:spcPct val="100000"/>
              </a:lnSpc>
              <a:spcBef>
                <a:spcPts val="375"/>
              </a:spcBef>
              <a:spcAft>
                <a:spcPts val="600"/>
              </a:spcAft>
              <a:buClr>
                <a:srgbClr val="FF6C00"/>
              </a:buClr>
              <a:buFont typeface="Arial" panose="020B0604020202020204" pitchFamily="34" charset="0"/>
              <a:buChar char="−"/>
              <a:defRPr lang="nl-NL" sz="1600" kern="1200" dirty="0" smtClean="0">
                <a:solidFill>
                  <a:schemeClr val="bg1"/>
                </a:solidFill>
                <a:latin typeface="+mn-lt"/>
                <a:ea typeface="+mn-ea"/>
                <a:cs typeface="+mn-cs"/>
              </a:defRPr>
            </a:lvl2pPr>
            <a:lvl3pPr marL="648000" indent="-180000" algn="l" defTabSz="685800" rtl="0" eaLnBrk="1" latinLnBrk="0" hangingPunct="1">
              <a:lnSpc>
                <a:spcPct val="100000"/>
              </a:lnSpc>
              <a:spcBef>
                <a:spcPts val="375"/>
              </a:spcBef>
              <a:spcAft>
                <a:spcPts val="600"/>
              </a:spcAft>
              <a:buClr>
                <a:srgbClr val="FF6C00"/>
              </a:buClr>
              <a:buFont typeface="Courier New" panose="02070309020205020404" pitchFamily="49" charset="0"/>
              <a:buChar char="o"/>
              <a:defRPr lang="nl-NL" sz="1600" kern="1200" dirty="0" smtClean="0">
                <a:solidFill>
                  <a:schemeClr val="bg1"/>
                </a:solidFill>
                <a:latin typeface="+mn-lt"/>
                <a:ea typeface="+mn-ea"/>
                <a:cs typeface="+mn-cs"/>
              </a:defRPr>
            </a:lvl3pPr>
            <a:lvl4pPr marL="828000" indent="-180000" algn="l" defTabSz="685800" rtl="0" eaLnBrk="1" latinLnBrk="0" hangingPunct="1">
              <a:lnSpc>
                <a:spcPct val="100000"/>
              </a:lnSpc>
              <a:spcBef>
                <a:spcPts val="375"/>
              </a:spcBef>
              <a:spcAft>
                <a:spcPts val="600"/>
              </a:spcAft>
              <a:buClr>
                <a:srgbClr val="FF6C00"/>
              </a:buClr>
              <a:buFont typeface="Courier New" panose="02070309020205020404" pitchFamily="49" charset="0"/>
              <a:buChar char="o"/>
              <a:defRPr lang="nl-NL" sz="1600" kern="1200" dirty="0" smtClean="0">
                <a:solidFill>
                  <a:schemeClr val="bg1"/>
                </a:solidFill>
                <a:latin typeface="+mn-lt"/>
                <a:ea typeface="+mn-ea"/>
                <a:cs typeface="+mn-cs"/>
              </a:defRPr>
            </a:lvl4pPr>
            <a:lvl5pPr marL="1008000" indent="-180000" algn="l" defTabSz="685800" rtl="0" eaLnBrk="1" latinLnBrk="0" hangingPunct="1">
              <a:lnSpc>
                <a:spcPct val="100000"/>
              </a:lnSpc>
              <a:spcBef>
                <a:spcPts val="375"/>
              </a:spcBef>
              <a:spcAft>
                <a:spcPts val="600"/>
              </a:spcAft>
              <a:buClr>
                <a:srgbClr val="FF6C00"/>
              </a:buClr>
              <a:buFont typeface="Courier New" panose="02070309020205020404" pitchFamily="49" charset="0"/>
              <a:buChar char="o"/>
              <a:defRPr lang="de-DE" sz="1600" kern="1200" dirty="0">
                <a:solidFill>
                  <a:schemeClr val="bg1"/>
                </a:solidFill>
                <a:latin typeface="+mn-lt"/>
                <a:ea typeface="+mn-ea"/>
                <a:cs typeface="+mn-cs"/>
              </a:defRPr>
            </a:lvl5pPr>
            <a:lvl6pPr marL="1809750" indent="-195263" algn="l" defTabSz="685800" rtl="0" eaLnBrk="1" latinLnBrk="0" hangingPunct="1">
              <a:lnSpc>
                <a:spcPct val="90000"/>
              </a:lnSpc>
              <a:spcBef>
                <a:spcPts val="375"/>
              </a:spcBef>
              <a:buClr>
                <a:srgbClr val="FF6C00"/>
              </a:buClr>
              <a:buFont typeface="Courier New" panose="02070309020205020404" pitchFamily="49" charset="0"/>
              <a:buChar char="o"/>
              <a:defRPr sz="1350" kern="1200">
                <a:solidFill>
                  <a:schemeClr val="tx1"/>
                </a:solidFill>
                <a:latin typeface="+mn-lt"/>
                <a:ea typeface="+mn-ea"/>
                <a:cs typeface="+mn-cs"/>
              </a:defRPr>
            </a:lvl6pPr>
            <a:lvl7pPr marL="2062163" indent="-176213" algn="l" defTabSz="685800" rtl="0" eaLnBrk="1" latinLnBrk="0" hangingPunct="1">
              <a:lnSpc>
                <a:spcPct val="90000"/>
              </a:lnSpc>
              <a:spcBef>
                <a:spcPts val="375"/>
              </a:spcBef>
              <a:buClr>
                <a:srgbClr val="FF6C00"/>
              </a:buClr>
              <a:buFont typeface="Courier New" panose="02070309020205020404" pitchFamily="49" charset="0"/>
              <a:buChar char="o"/>
              <a:defRPr sz="1350" kern="1200">
                <a:solidFill>
                  <a:schemeClr val="tx1"/>
                </a:solidFill>
                <a:latin typeface="+mn-lt"/>
                <a:ea typeface="+mn-ea"/>
                <a:cs typeface="+mn-cs"/>
              </a:defRPr>
            </a:lvl7pPr>
            <a:lvl8pPr marL="2333625" indent="-182563" algn="l" defTabSz="685800" rtl="0" eaLnBrk="1" latinLnBrk="0" hangingPunct="1">
              <a:lnSpc>
                <a:spcPct val="90000"/>
              </a:lnSpc>
              <a:spcBef>
                <a:spcPts val="375"/>
              </a:spcBef>
              <a:buClr>
                <a:srgbClr val="FF6C00"/>
              </a:buClr>
              <a:buFont typeface="Courier New" panose="02070309020205020404" pitchFamily="49" charset="0"/>
              <a:buChar char="o"/>
              <a:defRPr sz="1350" kern="1200">
                <a:solidFill>
                  <a:schemeClr val="tx1"/>
                </a:solidFill>
                <a:latin typeface="+mn-lt"/>
                <a:ea typeface="+mn-ea"/>
                <a:cs typeface="+mn-cs"/>
              </a:defRPr>
            </a:lvl8pPr>
            <a:lvl9pPr marL="2598738" indent="-177800" algn="l" defTabSz="685800" rtl="0" eaLnBrk="1" latinLnBrk="0" hangingPunct="1">
              <a:lnSpc>
                <a:spcPct val="90000"/>
              </a:lnSpc>
              <a:spcBef>
                <a:spcPts val="375"/>
              </a:spcBef>
              <a:buClr>
                <a:srgbClr val="FF6C00"/>
              </a:buClr>
              <a:buFont typeface="Courier New" panose="02070309020205020404" pitchFamily="49" charset="0"/>
              <a:buChar char="o"/>
              <a:defRPr sz="1350" kern="1200">
                <a:solidFill>
                  <a:schemeClr val="tx1"/>
                </a:solidFill>
                <a:latin typeface="+mn-lt"/>
                <a:ea typeface="+mn-ea"/>
                <a:cs typeface="+mn-cs"/>
              </a:defRPr>
            </a:lvl9pPr>
          </a:lstStyle>
          <a:p>
            <a:pPr marL="0" indent="0">
              <a:buNone/>
            </a:pPr>
            <a:endParaRPr lang="en-GB" sz="1100" dirty="0">
              <a:solidFill>
                <a:schemeClr val="accent2"/>
              </a:solidFill>
            </a:endParaRPr>
          </a:p>
        </p:txBody>
      </p:sp>
      <p:pic>
        <p:nvPicPr>
          <p:cNvPr id="10" name="Picture 25" descr="Logo, company name&#10;&#10;Description automatically generated">
            <a:extLst>
              <a:ext uri="{FF2B5EF4-FFF2-40B4-BE49-F238E27FC236}">
                <a16:creationId xmlns:a16="http://schemas.microsoft.com/office/drawing/2014/main" id="{8BC96F86-1978-8A41-B13B-AA3EF3B4F773}"/>
              </a:ext>
            </a:extLst>
          </p:cNvPr>
          <p:cNvPicPr>
            <a:picLocks noChangeAspect="1"/>
          </p:cNvPicPr>
          <p:nvPr/>
        </p:nvPicPr>
        <p:blipFill>
          <a:blip r:embed="rId13"/>
          <a:stretch>
            <a:fillRect/>
          </a:stretch>
        </p:blipFill>
        <p:spPr>
          <a:xfrm>
            <a:off x="1186851" y="245340"/>
            <a:ext cx="1828800" cy="944880"/>
          </a:xfrm>
          <a:prstGeom prst="rect">
            <a:avLst/>
          </a:prstGeom>
        </p:spPr>
      </p:pic>
      <p:pic>
        <p:nvPicPr>
          <p:cNvPr id="14" name="Picture 13">
            <a:extLst>
              <a:ext uri="{FF2B5EF4-FFF2-40B4-BE49-F238E27FC236}">
                <a16:creationId xmlns:a16="http://schemas.microsoft.com/office/drawing/2014/main" id="{38D5F402-67E7-4EF4-178E-788F23D67713}"/>
              </a:ext>
            </a:extLst>
          </p:cNvPr>
          <p:cNvPicPr>
            <a:picLocks noChangeAspect="1"/>
          </p:cNvPicPr>
          <p:nvPr/>
        </p:nvPicPr>
        <p:blipFill>
          <a:blip r:embed="rId14"/>
          <a:stretch>
            <a:fillRect/>
          </a:stretch>
        </p:blipFill>
        <p:spPr>
          <a:xfrm>
            <a:off x="547297" y="139253"/>
            <a:ext cx="717724" cy="787181"/>
          </a:xfrm>
          <a:prstGeom prst="rect">
            <a:avLst/>
          </a:prstGeom>
        </p:spPr>
      </p:pic>
      <p:pic>
        <p:nvPicPr>
          <p:cNvPr id="15" name="Picture 14" descr="A picture containing logo&#10;&#10;Description automatically generated">
            <a:extLst>
              <a:ext uri="{FF2B5EF4-FFF2-40B4-BE49-F238E27FC236}">
                <a16:creationId xmlns:a16="http://schemas.microsoft.com/office/drawing/2014/main" id="{3DCC0EB2-55B9-3107-1D37-610D06D140FC}"/>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381336" y="1854641"/>
            <a:ext cx="1268630" cy="421100"/>
          </a:xfrm>
          <a:prstGeom prst="rect">
            <a:avLst/>
          </a:prstGeom>
        </p:spPr>
      </p:pic>
    </p:spTree>
    <p:extLst>
      <p:ext uri="{BB962C8B-B14F-4D97-AF65-F5344CB8AC3E}">
        <p14:creationId xmlns:p14="http://schemas.microsoft.com/office/powerpoint/2010/main" val="251835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3106AF0-9091-6343-AF55-B368DE19E11C}"/>
              </a:ext>
            </a:extLst>
          </p:cNvPr>
          <p:cNvSpPr>
            <a:spLocks noGrp="1"/>
          </p:cNvSpPr>
          <p:nvPr>
            <p:ph type="body" sz="quarter" idx="13"/>
          </p:nvPr>
        </p:nvSpPr>
        <p:spPr>
          <a:xfrm>
            <a:off x="576264" y="835026"/>
            <a:ext cx="4092224" cy="3897312"/>
          </a:xfrm>
        </p:spPr>
        <p:txBody>
          <a:bodyPr>
            <a:normAutofit/>
          </a:bodyPr>
          <a:lstStyle/>
          <a:p>
            <a:pPr marL="285750" indent="-285750">
              <a:buFont typeface="Arial" panose="020B0604020202020204" pitchFamily="34" charset="0"/>
              <a:buChar char="•"/>
            </a:pPr>
            <a:r>
              <a:rPr lang="en-GB" sz="1200" dirty="0"/>
              <a:t>Genes encode instructions that are “read” to produce proteins; proteins do most of the physiological work in cells.</a:t>
            </a:r>
          </a:p>
          <a:p>
            <a:endParaRPr lang="en-GB" sz="1200" dirty="0"/>
          </a:p>
          <a:p>
            <a:r>
              <a:rPr lang="en-GB" sz="1200" dirty="0"/>
              <a:t>Abnormalities in protein synthesis can lead to disease</a:t>
            </a:r>
          </a:p>
          <a:p>
            <a:pPr marL="285750" indent="-285750">
              <a:buFont typeface="Arial" panose="020B0604020202020204" pitchFamily="34" charset="0"/>
              <a:buChar char="•"/>
            </a:pPr>
            <a:r>
              <a:rPr lang="en-GB" sz="1200" dirty="0"/>
              <a:t>Genetic causes: mutations, deletions, etc</a:t>
            </a:r>
          </a:p>
          <a:p>
            <a:pPr marL="285750" indent="-285750">
              <a:buFont typeface="Arial" panose="020B0604020202020204" pitchFamily="34" charset="0"/>
              <a:buChar char="•"/>
            </a:pPr>
            <a:r>
              <a:rPr lang="en-GB" sz="1200" dirty="0"/>
              <a:t>Epigenetic causes: genes become physically (in)accessible within to transcription machinery.</a:t>
            </a:r>
          </a:p>
          <a:p>
            <a:endParaRPr lang="en-GB" sz="1200" dirty="0"/>
          </a:p>
          <a:p>
            <a:br>
              <a:rPr lang="en-GB" sz="1200" dirty="0"/>
            </a:br>
            <a:r>
              <a:rPr lang="en-GB" sz="1200" dirty="0"/>
              <a:t>Why study epigenetics in oncology for target discovery?</a:t>
            </a:r>
          </a:p>
          <a:p>
            <a:pPr marL="285750" indent="-285750">
              <a:buFont typeface="Arial" panose="020B0604020202020204" pitchFamily="34" charset="0"/>
              <a:buChar char="•"/>
            </a:pPr>
            <a:r>
              <a:rPr lang="en-GB" sz="1200" dirty="0"/>
              <a:t>Epigenetic changes are prolific in cancer.</a:t>
            </a:r>
          </a:p>
          <a:p>
            <a:pPr marL="285750" indent="-285750">
              <a:buFont typeface="Arial" panose="020B0604020202020204" pitchFamily="34" charset="0"/>
              <a:buChar char="•"/>
            </a:pPr>
            <a:r>
              <a:rPr lang="en-GB" sz="1200" dirty="0"/>
              <a:t>Unlike genetic alterations, epigenetic alterations can be reversed.</a:t>
            </a:r>
          </a:p>
          <a:p>
            <a:pPr marL="285750" indent="-285750">
              <a:buFont typeface="Arial" panose="020B0604020202020204" pitchFamily="34" charset="0"/>
              <a:buChar char="•"/>
            </a:pPr>
            <a:r>
              <a:rPr lang="en-GB" sz="1200" dirty="0"/>
              <a:t>Design small molecules to reverse harmful epigenetic changes.</a:t>
            </a:r>
          </a:p>
          <a:p>
            <a:endParaRPr lang="en-GB" sz="1200" dirty="0"/>
          </a:p>
          <a:p>
            <a:endParaRPr lang="en-GB" sz="1200" dirty="0"/>
          </a:p>
          <a:p>
            <a:endParaRPr lang="en-GB" sz="1200" dirty="0"/>
          </a:p>
          <a:p>
            <a:endParaRPr lang="en-GB" sz="1200" dirty="0"/>
          </a:p>
          <a:p>
            <a:endParaRPr lang="en-GB" sz="1200" dirty="0"/>
          </a:p>
          <a:p>
            <a:endParaRPr lang="en-NL" sz="1200" dirty="0"/>
          </a:p>
        </p:txBody>
      </p:sp>
      <p:sp>
        <p:nvSpPr>
          <p:cNvPr id="3" name="Title 2">
            <a:extLst>
              <a:ext uri="{FF2B5EF4-FFF2-40B4-BE49-F238E27FC236}">
                <a16:creationId xmlns:a16="http://schemas.microsoft.com/office/drawing/2014/main" id="{C4E51F0E-B9BE-2A4D-8EC2-7DE39E41EFC0}"/>
              </a:ext>
            </a:extLst>
          </p:cNvPr>
          <p:cNvSpPr>
            <a:spLocks noGrp="1"/>
          </p:cNvSpPr>
          <p:nvPr>
            <p:ph type="title"/>
          </p:nvPr>
        </p:nvSpPr>
        <p:spPr/>
        <p:txBody>
          <a:bodyPr>
            <a:normAutofit/>
          </a:bodyPr>
          <a:lstStyle/>
          <a:p>
            <a:r>
              <a:rPr lang="en-NL"/>
              <a:t>Epigenetics – factors that impact cellular function</a:t>
            </a:r>
          </a:p>
        </p:txBody>
      </p:sp>
      <p:pic>
        <p:nvPicPr>
          <p:cNvPr id="4" name="Picture 3">
            <a:extLst>
              <a:ext uri="{FF2B5EF4-FFF2-40B4-BE49-F238E27FC236}">
                <a16:creationId xmlns:a16="http://schemas.microsoft.com/office/drawing/2014/main" id="{CA1D4DC6-7ACA-AE4E-ABF1-838B1C332829}"/>
              </a:ext>
            </a:extLst>
          </p:cNvPr>
          <p:cNvPicPr>
            <a:picLocks noChangeAspect="1"/>
          </p:cNvPicPr>
          <p:nvPr/>
        </p:nvPicPr>
        <p:blipFill rotWithShape="1">
          <a:blip r:embed="rId2">
            <a:alphaModFix/>
            <a:extLst>
              <a:ext uri="{28A0092B-C50C-407E-A947-70E740481C1C}">
                <a14:useLocalDpi xmlns:a14="http://schemas.microsoft.com/office/drawing/2010/main" val="0"/>
              </a:ext>
            </a:extLst>
          </a:blip>
          <a:srcRect l="5270" t="45535" r="1172" b="6406"/>
          <a:stretch/>
        </p:blipFill>
        <p:spPr>
          <a:xfrm>
            <a:off x="4798100" y="954802"/>
            <a:ext cx="4092223" cy="1459839"/>
          </a:xfrm>
          <a:prstGeom prst="rect">
            <a:avLst/>
          </a:prstGeom>
          <a:ln>
            <a:solidFill>
              <a:schemeClr val="bg2">
                <a:lumMod val="75000"/>
              </a:schemeClr>
            </a:solidFill>
          </a:ln>
        </p:spPr>
      </p:pic>
      <p:sp>
        <p:nvSpPr>
          <p:cNvPr id="8" name="Text Placeholder 1">
            <a:extLst>
              <a:ext uri="{FF2B5EF4-FFF2-40B4-BE49-F238E27FC236}">
                <a16:creationId xmlns:a16="http://schemas.microsoft.com/office/drawing/2014/main" id="{0B7CC8F6-A21F-DB41-8C89-ECBE76662440}"/>
              </a:ext>
            </a:extLst>
          </p:cNvPr>
          <p:cNvSpPr txBox="1">
            <a:spLocks/>
          </p:cNvSpPr>
          <p:nvPr/>
        </p:nvSpPr>
        <p:spPr>
          <a:xfrm>
            <a:off x="4798099" y="3204446"/>
            <a:ext cx="4092224" cy="1527892"/>
          </a:xfrm>
          <a:prstGeom prst="rect">
            <a:avLst/>
          </a:prstGeom>
          <a:noFill/>
        </p:spPr>
        <p:txBody>
          <a:bodyPr vert="horz" lIns="0" tIns="0" rIns="0" bIns="0" rtlCol="0">
            <a:normAutofit lnSpcReduction="10000"/>
          </a:bodyPr>
          <a:lstStyle>
            <a:lvl1pPr marL="0" indent="0" algn="l" defTabSz="685800" rtl="0" eaLnBrk="1" latinLnBrk="0" hangingPunct="1">
              <a:lnSpc>
                <a:spcPct val="100000"/>
              </a:lnSpc>
              <a:spcBef>
                <a:spcPts val="0"/>
              </a:spcBef>
              <a:spcAft>
                <a:spcPts val="600"/>
              </a:spcAft>
              <a:buClr>
                <a:srgbClr val="FF6C00"/>
              </a:buClr>
              <a:buFont typeface="Arial" charset="0"/>
              <a:buNone/>
              <a:tabLst>
                <a:tab pos="266700" algn="l"/>
              </a:tabLst>
              <a:defRPr lang="nl-NL" sz="1800" b="0" kern="1200">
                <a:solidFill>
                  <a:schemeClr val="bg1"/>
                </a:solidFill>
                <a:latin typeface="+mn-lt"/>
                <a:ea typeface="+mn-ea"/>
                <a:cs typeface="+mn-cs"/>
              </a:defRPr>
            </a:lvl1pPr>
            <a:lvl2pPr marL="360363" indent="-360363" algn="l" defTabSz="685800" rtl="0" eaLnBrk="1" latinLnBrk="0" hangingPunct="1">
              <a:lnSpc>
                <a:spcPct val="100000"/>
              </a:lnSpc>
              <a:spcBef>
                <a:spcPts val="375"/>
              </a:spcBef>
              <a:spcAft>
                <a:spcPts val="600"/>
              </a:spcAft>
              <a:buClr>
                <a:srgbClr val="FF6C00"/>
              </a:buClr>
              <a:buFont typeface="+mj-lt"/>
              <a:buAutoNum type="arabicPeriod"/>
              <a:defRPr lang="nl-NL" sz="1600" b="0" kern="1200">
                <a:solidFill>
                  <a:schemeClr val="bg1"/>
                </a:solidFill>
                <a:latin typeface="+mn-lt"/>
                <a:ea typeface="+mn-ea"/>
                <a:cs typeface="+mn-cs"/>
              </a:defRPr>
            </a:lvl2pPr>
            <a:lvl3pPr marL="365125" indent="0" algn="l" defTabSz="685800" rtl="0" eaLnBrk="1" latinLnBrk="0" hangingPunct="1">
              <a:lnSpc>
                <a:spcPct val="100000"/>
              </a:lnSpc>
              <a:spcBef>
                <a:spcPts val="375"/>
              </a:spcBef>
              <a:spcAft>
                <a:spcPts val="600"/>
              </a:spcAft>
              <a:buClr>
                <a:srgbClr val="FF6C00"/>
              </a:buClr>
              <a:buFont typeface="Arial" charset="0"/>
              <a:buNone/>
              <a:defRPr lang="nl-NL" sz="1600" b="0" kern="1200">
                <a:solidFill>
                  <a:schemeClr val="bg1"/>
                </a:solidFill>
                <a:latin typeface="+mn-lt"/>
                <a:ea typeface="+mn-ea"/>
                <a:cs typeface="+mn-cs"/>
              </a:defRPr>
            </a:lvl3pPr>
            <a:lvl4pPr marL="549275" indent="0" algn="l" defTabSz="685800" rtl="0" eaLnBrk="1" latinLnBrk="0" hangingPunct="1">
              <a:lnSpc>
                <a:spcPct val="100000"/>
              </a:lnSpc>
              <a:spcBef>
                <a:spcPts val="375"/>
              </a:spcBef>
              <a:spcAft>
                <a:spcPts val="600"/>
              </a:spcAft>
              <a:buClr>
                <a:srgbClr val="FF6C00"/>
              </a:buClr>
              <a:buFont typeface="Courier New" panose="02070309020205020404" pitchFamily="49" charset="0"/>
              <a:buNone/>
              <a:tabLst/>
              <a:defRPr lang="nl-NL" sz="1600" b="0" kern="1200">
                <a:solidFill>
                  <a:schemeClr val="bg1"/>
                </a:solidFill>
                <a:latin typeface="+mn-lt"/>
                <a:ea typeface="+mn-ea"/>
                <a:cs typeface="+mn-cs"/>
              </a:defRPr>
            </a:lvl4pPr>
            <a:lvl5pPr marL="725488" indent="0" algn="l" defTabSz="685800" rtl="0" eaLnBrk="1" latinLnBrk="0" hangingPunct="1">
              <a:lnSpc>
                <a:spcPct val="100000"/>
              </a:lnSpc>
              <a:spcBef>
                <a:spcPts val="375"/>
              </a:spcBef>
              <a:spcAft>
                <a:spcPts val="600"/>
              </a:spcAft>
              <a:buClr>
                <a:srgbClr val="FF6C00"/>
              </a:buClr>
              <a:buFont typeface="Arial" charset="0"/>
              <a:buNone/>
              <a:defRPr lang="de-DE" sz="1600" b="0" kern="1200" baseline="0">
                <a:solidFill>
                  <a:schemeClr val="bg1"/>
                </a:solidFill>
                <a:latin typeface="+mn-lt"/>
                <a:ea typeface="+mn-ea"/>
                <a:cs typeface="+mn-cs"/>
              </a:defRPr>
            </a:lvl5pPr>
            <a:lvl6pPr marL="1809750" indent="-195263" algn="l" defTabSz="685800" rtl="0" eaLnBrk="1" latinLnBrk="0" hangingPunct="1">
              <a:lnSpc>
                <a:spcPct val="90000"/>
              </a:lnSpc>
              <a:spcBef>
                <a:spcPts val="375"/>
              </a:spcBef>
              <a:buClr>
                <a:srgbClr val="FF6C00"/>
              </a:buClr>
              <a:buFont typeface="Courier New" panose="02070309020205020404" pitchFamily="49" charset="0"/>
              <a:buChar char="o"/>
              <a:defRPr sz="1350" kern="1200">
                <a:solidFill>
                  <a:schemeClr val="tx1"/>
                </a:solidFill>
                <a:latin typeface="+mn-lt"/>
                <a:ea typeface="+mn-ea"/>
                <a:cs typeface="+mn-cs"/>
              </a:defRPr>
            </a:lvl6pPr>
            <a:lvl7pPr marL="2062163" indent="-176213" algn="l" defTabSz="685800" rtl="0" eaLnBrk="1" latinLnBrk="0" hangingPunct="1">
              <a:lnSpc>
                <a:spcPct val="90000"/>
              </a:lnSpc>
              <a:spcBef>
                <a:spcPts val="375"/>
              </a:spcBef>
              <a:buClr>
                <a:srgbClr val="FF6C00"/>
              </a:buClr>
              <a:buFont typeface="Courier New" panose="02070309020205020404" pitchFamily="49" charset="0"/>
              <a:buChar char="o"/>
              <a:defRPr sz="1350" kern="1200">
                <a:solidFill>
                  <a:schemeClr val="tx1"/>
                </a:solidFill>
                <a:latin typeface="+mn-lt"/>
                <a:ea typeface="+mn-ea"/>
                <a:cs typeface="+mn-cs"/>
              </a:defRPr>
            </a:lvl7pPr>
            <a:lvl8pPr marL="2333625" indent="-182563" algn="l" defTabSz="685800" rtl="0" eaLnBrk="1" latinLnBrk="0" hangingPunct="1">
              <a:lnSpc>
                <a:spcPct val="90000"/>
              </a:lnSpc>
              <a:spcBef>
                <a:spcPts val="375"/>
              </a:spcBef>
              <a:buClr>
                <a:srgbClr val="FF6C00"/>
              </a:buClr>
              <a:buFont typeface="Courier New" panose="02070309020205020404" pitchFamily="49" charset="0"/>
              <a:buChar char="o"/>
              <a:defRPr sz="1350" kern="1200">
                <a:solidFill>
                  <a:schemeClr val="tx1"/>
                </a:solidFill>
                <a:latin typeface="+mn-lt"/>
                <a:ea typeface="+mn-ea"/>
                <a:cs typeface="+mn-cs"/>
              </a:defRPr>
            </a:lvl8pPr>
            <a:lvl9pPr marL="2598738" indent="-177800" algn="l" defTabSz="685800" rtl="0" eaLnBrk="1" latinLnBrk="0" hangingPunct="1">
              <a:lnSpc>
                <a:spcPct val="90000"/>
              </a:lnSpc>
              <a:spcBef>
                <a:spcPts val="375"/>
              </a:spcBef>
              <a:buClr>
                <a:srgbClr val="FF6C00"/>
              </a:buClr>
              <a:buFont typeface="Courier New" panose="02070309020205020404" pitchFamily="49" charset="0"/>
              <a:buChar char="o"/>
              <a:defRPr sz="1350" kern="1200">
                <a:solidFill>
                  <a:schemeClr val="tx1"/>
                </a:solidFill>
                <a:latin typeface="+mn-lt"/>
                <a:ea typeface="+mn-ea"/>
                <a:cs typeface="+mn-cs"/>
              </a:defRPr>
            </a:lvl9pPr>
          </a:lstStyle>
          <a:p>
            <a:pPr marL="171450" indent="-171450">
              <a:buFont typeface="Arial" panose="020B0604020202020204" pitchFamily="34" charset="0"/>
              <a:buChar char="•"/>
            </a:pPr>
            <a:r>
              <a:rPr lang="en-GB" sz="1200" dirty="0">
                <a:solidFill>
                  <a:schemeClr val="tx1"/>
                </a:solidFill>
              </a:rPr>
              <a:t>&gt;12,000 Epi publications each year. </a:t>
            </a:r>
          </a:p>
          <a:p>
            <a:pPr marL="285750" indent="-285750">
              <a:buFont typeface="Arial" panose="020B0604020202020204" pitchFamily="34" charset="0"/>
              <a:buChar char="•"/>
            </a:pPr>
            <a:r>
              <a:rPr lang="en-GB" sz="1200" dirty="0">
                <a:solidFill>
                  <a:schemeClr val="tx1"/>
                </a:solidFill>
              </a:rPr>
              <a:t>Unmet need to</a:t>
            </a:r>
          </a:p>
          <a:p>
            <a:pPr marL="646113" lvl="1" indent="-285750">
              <a:buFont typeface="Arial" panose="020B0604020202020204" pitchFamily="34" charset="0"/>
              <a:buChar char="•"/>
            </a:pPr>
            <a:r>
              <a:rPr lang="en-GB" sz="1200" dirty="0">
                <a:solidFill>
                  <a:schemeClr val="tx1"/>
                </a:solidFill>
              </a:rPr>
              <a:t>Consolidate all epigenetic information.</a:t>
            </a:r>
          </a:p>
          <a:p>
            <a:pPr marL="646113" lvl="1" indent="-285750">
              <a:buFont typeface="Arial" panose="020B0604020202020204" pitchFamily="34" charset="0"/>
              <a:buChar char="•"/>
            </a:pPr>
            <a:r>
              <a:rPr lang="en-GB" sz="1200" dirty="0">
                <a:solidFill>
                  <a:schemeClr val="tx1"/>
                </a:solidFill>
              </a:rPr>
              <a:t>Use the existing knowledge to identify novel epigenetic targets.</a:t>
            </a:r>
          </a:p>
          <a:p>
            <a:pPr marL="285750" indent="-285750">
              <a:buFont typeface="Arial" panose="020B0604020202020204" pitchFamily="34" charset="0"/>
              <a:buChar char="•"/>
            </a:pPr>
            <a:r>
              <a:rPr lang="en-GB" sz="1200" dirty="0">
                <a:solidFill>
                  <a:schemeClr val="tx1"/>
                </a:solidFill>
              </a:rPr>
              <a:t>Key strategic pillar for Oncology R&amp;D community.</a:t>
            </a:r>
          </a:p>
          <a:p>
            <a:pPr marL="285750" indent="-285750">
              <a:buFont typeface="Arial" panose="020B0604020202020204" pitchFamily="34" charset="0"/>
              <a:buChar char="•"/>
            </a:pPr>
            <a:endParaRPr lang="en-GB" sz="1200" dirty="0">
              <a:solidFill>
                <a:schemeClr val="tx1"/>
              </a:solidFill>
            </a:endParaRPr>
          </a:p>
          <a:p>
            <a:endParaRPr lang="en-GB" sz="1200" dirty="0">
              <a:solidFill>
                <a:schemeClr val="tx1"/>
              </a:solidFill>
            </a:endParaRPr>
          </a:p>
          <a:p>
            <a:endParaRPr lang="en-GB" sz="1200" dirty="0">
              <a:solidFill>
                <a:schemeClr val="tx1"/>
              </a:solidFill>
            </a:endParaRPr>
          </a:p>
          <a:p>
            <a:endParaRPr lang="en-GB" sz="1200" dirty="0">
              <a:solidFill>
                <a:schemeClr val="tx1"/>
              </a:solidFill>
            </a:endParaRPr>
          </a:p>
          <a:p>
            <a:endParaRPr lang="en-GB" sz="1200" dirty="0">
              <a:solidFill>
                <a:schemeClr val="tx1"/>
              </a:solidFill>
            </a:endParaRPr>
          </a:p>
          <a:p>
            <a:endParaRPr lang="en-GB" sz="1200" dirty="0">
              <a:solidFill>
                <a:schemeClr val="tx1"/>
              </a:solidFill>
            </a:endParaRPr>
          </a:p>
          <a:p>
            <a:endParaRPr lang="en-NL" sz="1200" dirty="0">
              <a:solidFill>
                <a:schemeClr val="tx1"/>
              </a:solidFill>
            </a:endParaRPr>
          </a:p>
        </p:txBody>
      </p:sp>
      <p:sp>
        <p:nvSpPr>
          <p:cNvPr id="9" name="Text Placeholder 1">
            <a:extLst>
              <a:ext uri="{FF2B5EF4-FFF2-40B4-BE49-F238E27FC236}">
                <a16:creationId xmlns:a16="http://schemas.microsoft.com/office/drawing/2014/main" id="{9E5CF2E9-DF31-3E41-ADC2-19DD15BCE120}"/>
              </a:ext>
            </a:extLst>
          </p:cNvPr>
          <p:cNvSpPr txBox="1">
            <a:spLocks/>
          </p:cNvSpPr>
          <p:nvPr/>
        </p:nvSpPr>
        <p:spPr>
          <a:xfrm>
            <a:off x="4798099" y="2790425"/>
            <a:ext cx="4092224" cy="325009"/>
          </a:xfrm>
          <a:prstGeom prst="rect">
            <a:avLst/>
          </a:prstGeom>
          <a:noFill/>
        </p:spPr>
        <p:txBody>
          <a:bodyPr vert="horz" lIns="0" tIns="0" rIns="0" bIns="0" rtlCol="0">
            <a:normAutofit/>
          </a:bodyPr>
          <a:lstStyle>
            <a:lvl1pPr marL="0" indent="0" algn="l" defTabSz="685800" rtl="0" eaLnBrk="1" latinLnBrk="0" hangingPunct="1">
              <a:lnSpc>
                <a:spcPct val="100000"/>
              </a:lnSpc>
              <a:spcBef>
                <a:spcPts val="0"/>
              </a:spcBef>
              <a:spcAft>
                <a:spcPts val="600"/>
              </a:spcAft>
              <a:buClr>
                <a:srgbClr val="FF6C00"/>
              </a:buClr>
              <a:buFont typeface="Arial" charset="0"/>
              <a:buNone/>
              <a:tabLst>
                <a:tab pos="266700" algn="l"/>
              </a:tabLst>
              <a:defRPr lang="nl-NL" sz="1800" b="0" kern="1200">
                <a:solidFill>
                  <a:schemeClr val="bg1"/>
                </a:solidFill>
                <a:latin typeface="+mn-lt"/>
                <a:ea typeface="+mn-ea"/>
                <a:cs typeface="+mn-cs"/>
              </a:defRPr>
            </a:lvl1pPr>
            <a:lvl2pPr marL="360363" indent="-360363" algn="l" defTabSz="685800" rtl="0" eaLnBrk="1" latinLnBrk="0" hangingPunct="1">
              <a:lnSpc>
                <a:spcPct val="100000"/>
              </a:lnSpc>
              <a:spcBef>
                <a:spcPts val="375"/>
              </a:spcBef>
              <a:spcAft>
                <a:spcPts val="600"/>
              </a:spcAft>
              <a:buClr>
                <a:srgbClr val="FF6C00"/>
              </a:buClr>
              <a:buFont typeface="+mj-lt"/>
              <a:buAutoNum type="arabicPeriod"/>
              <a:defRPr lang="nl-NL" sz="1600" b="0" kern="1200">
                <a:solidFill>
                  <a:schemeClr val="bg1"/>
                </a:solidFill>
                <a:latin typeface="+mn-lt"/>
                <a:ea typeface="+mn-ea"/>
                <a:cs typeface="+mn-cs"/>
              </a:defRPr>
            </a:lvl2pPr>
            <a:lvl3pPr marL="365125" indent="0" algn="l" defTabSz="685800" rtl="0" eaLnBrk="1" latinLnBrk="0" hangingPunct="1">
              <a:lnSpc>
                <a:spcPct val="100000"/>
              </a:lnSpc>
              <a:spcBef>
                <a:spcPts val="375"/>
              </a:spcBef>
              <a:spcAft>
                <a:spcPts val="600"/>
              </a:spcAft>
              <a:buClr>
                <a:srgbClr val="FF6C00"/>
              </a:buClr>
              <a:buFont typeface="Arial" charset="0"/>
              <a:buNone/>
              <a:defRPr lang="nl-NL" sz="1600" b="0" kern="1200">
                <a:solidFill>
                  <a:schemeClr val="bg1"/>
                </a:solidFill>
                <a:latin typeface="+mn-lt"/>
                <a:ea typeface="+mn-ea"/>
                <a:cs typeface="+mn-cs"/>
              </a:defRPr>
            </a:lvl3pPr>
            <a:lvl4pPr marL="549275" indent="0" algn="l" defTabSz="685800" rtl="0" eaLnBrk="1" latinLnBrk="0" hangingPunct="1">
              <a:lnSpc>
                <a:spcPct val="100000"/>
              </a:lnSpc>
              <a:spcBef>
                <a:spcPts val="375"/>
              </a:spcBef>
              <a:spcAft>
                <a:spcPts val="600"/>
              </a:spcAft>
              <a:buClr>
                <a:srgbClr val="FF6C00"/>
              </a:buClr>
              <a:buFont typeface="Courier New" panose="02070309020205020404" pitchFamily="49" charset="0"/>
              <a:buNone/>
              <a:tabLst/>
              <a:defRPr lang="nl-NL" sz="1600" b="0" kern="1200">
                <a:solidFill>
                  <a:schemeClr val="bg1"/>
                </a:solidFill>
                <a:latin typeface="+mn-lt"/>
                <a:ea typeface="+mn-ea"/>
                <a:cs typeface="+mn-cs"/>
              </a:defRPr>
            </a:lvl4pPr>
            <a:lvl5pPr marL="725488" indent="0" algn="l" defTabSz="685800" rtl="0" eaLnBrk="1" latinLnBrk="0" hangingPunct="1">
              <a:lnSpc>
                <a:spcPct val="100000"/>
              </a:lnSpc>
              <a:spcBef>
                <a:spcPts val="375"/>
              </a:spcBef>
              <a:spcAft>
                <a:spcPts val="600"/>
              </a:spcAft>
              <a:buClr>
                <a:srgbClr val="FF6C00"/>
              </a:buClr>
              <a:buFont typeface="Arial" charset="0"/>
              <a:buNone/>
              <a:defRPr lang="de-DE" sz="1600" b="0" kern="1200" baseline="0">
                <a:solidFill>
                  <a:schemeClr val="bg1"/>
                </a:solidFill>
                <a:latin typeface="+mn-lt"/>
                <a:ea typeface="+mn-ea"/>
                <a:cs typeface="+mn-cs"/>
              </a:defRPr>
            </a:lvl5pPr>
            <a:lvl6pPr marL="1809750" indent="-195263" algn="l" defTabSz="685800" rtl="0" eaLnBrk="1" latinLnBrk="0" hangingPunct="1">
              <a:lnSpc>
                <a:spcPct val="90000"/>
              </a:lnSpc>
              <a:spcBef>
                <a:spcPts val="375"/>
              </a:spcBef>
              <a:buClr>
                <a:srgbClr val="FF6C00"/>
              </a:buClr>
              <a:buFont typeface="Courier New" panose="02070309020205020404" pitchFamily="49" charset="0"/>
              <a:buChar char="o"/>
              <a:defRPr sz="1350" kern="1200">
                <a:solidFill>
                  <a:schemeClr val="tx1"/>
                </a:solidFill>
                <a:latin typeface="+mn-lt"/>
                <a:ea typeface="+mn-ea"/>
                <a:cs typeface="+mn-cs"/>
              </a:defRPr>
            </a:lvl6pPr>
            <a:lvl7pPr marL="2062163" indent="-176213" algn="l" defTabSz="685800" rtl="0" eaLnBrk="1" latinLnBrk="0" hangingPunct="1">
              <a:lnSpc>
                <a:spcPct val="90000"/>
              </a:lnSpc>
              <a:spcBef>
                <a:spcPts val="375"/>
              </a:spcBef>
              <a:buClr>
                <a:srgbClr val="FF6C00"/>
              </a:buClr>
              <a:buFont typeface="Courier New" panose="02070309020205020404" pitchFamily="49" charset="0"/>
              <a:buChar char="o"/>
              <a:defRPr sz="1350" kern="1200">
                <a:solidFill>
                  <a:schemeClr val="tx1"/>
                </a:solidFill>
                <a:latin typeface="+mn-lt"/>
                <a:ea typeface="+mn-ea"/>
                <a:cs typeface="+mn-cs"/>
              </a:defRPr>
            </a:lvl7pPr>
            <a:lvl8pPr marL="2333625" indent="-182563" algn="l" defTabSz="685800" rtl="0" eaLnBrk="1" latinLnBrk="0" hangingPunct="1">
              <a:lnSpc>
                <a:spcPct val="90000"/>
              </a:lnSpc>
              <a:spcBef>
                <a:spcPts val="375"/>
              </a:spcBef>
              <a:buClr>
                <a:srgbClr val="FF6C00"/>
              </a:buClr>
              <a:buFont typeface="Courier New" panose="02070309020205020404" pitchFamily="49" charset="0"/>
              <a:buChar char="o"/>
              <a:defRPr sz="1350" kern="1200">
                <a:solidFill>
                  <a:schemeClr val="tx1"/>
                </a:solidFill>
                <a:latin typeface="+mn-lt"/>
                <a:ea typeface="+mn-ea"/>
                <a:cs typeface="+mn-cs"/>
              </a:defRPr>
            </a:lvl8pPr>
            <a:lvl9pPr marL="2598738" indent="-177800" algn="l" defTabSz="685800" rtl="0" eaLnBrk="1" latinLnBrk="0" hangingPunct="1">
              <a:lnSpc>
                <a:spcPct val="90000"/>
              </a:lnSpc>
              <a:spcBef>
                <a:spcPts val="375"/>
              </a:spcBef>
              <a:buClr>
                <a:srgbClr val="FF6C00"/>
              </a:buClr>
              <a:buFont typeface="Courier New" panose="02070309020205020404" pitchFamily="49" charset="0"/>
              <a:buChar char="o"/>
              <a:defRPr sz="1350" kern="1200">
                <a:solidFill>
                  <a:schemeClr val="tx1"/>
                </a:solidFill>
                <a:latin typeface="+mn-lt"/>
                <a:ea typeface="+mn-ea"/>
                <a:cs typeface="+mn-cs"/>
              </a:defRPr>
            </a:lvl9pPr>
          </a:lstStyle>
          <a:p>
            <a:r>
              <a:rPr lang="en-GB" sz="1600" b="1" dirty="0">
                <a:solidFill>
                  <a:schemeClr val="tx1"/>
                </a:solidFill>
              </a:rPr>
              <a:t>Opportunities</a:t>
            </a:r>
            <a:endParaRPr lang="en-NL" sz="1600" b="1" dirty="0">
              <a:solidFill>
                <a:schemeClr val="tx1"/>
              </a:solidFill>
            </a:endParaRPr>
          </a:p>
        </p:txBody>
      </p:sp>
      <p:sp>
        <p:nvSpPr>
          <p:cNvPr id="7" name="TextBox 6">
            <a:extLst>
              <a:ext uri="{FF2B5EF4-FFF2-40B4-BE49-F238E27FC236}">
                <a16:creationId xmlns:a16="http://schemas.microsoft.com/office/drawing/2014/main" id="{BFB99F55-69DE-2F01-85BB-18A3839D1DB1}"/>
              </a:ext>
            </a:extLst>
          </p:cNvPr>
          <p:cNvSpPr txBox="1"/>
          <p:nvPr/>
        </p:nvSpPr>
        <p:spPr>
          <a:xfrm>
            <a:off x="4487238" y="4840515"/>
            <a:ext cx="4508938" cy="215444"/>
          </a:xfrm>
          <a:prstGeom prst="rect">
            <a:avLst/>
          </a:prstGeom>
          <a:noFill/>
        </p:spPr>
        <p:txBody>
          <a:bodyPr wrap="square" rtlCol="0">
            <a:spAutoFit/>
          </a:bodyPr>
          <a:lstStyle/>
          <a:p>
            <a:r>
              <a:rPr lang="en-GB" sz="800" dirty="0"/>
              <a:t>Image from National Institutes of Health - </a:t>
            </a:r>
            <a:r>
              <a:rPr lang="en-GB" sz="800" dirty="0">
                <a:hlinkClick r:id="rId3"/>
              </a:rPr>
              <a:t>http://commonfund.nih.gov/epigenomics/figure.aspx</a:t>
            </a:r>
            <a:endParaRPr lang="en-NL" sz="800" dirty="0"/>
          </a:p>
        </p:txBody>
      </p:sp>
      <p:pic>
        <p:nvPicPr>
          <p:cNvPr id="10" name="Picture 25" descr="Logo, company name&#10;&#10;Description automatically generated">
            <a:extLst>
              <a:ext uri="{FF2B5EF4-FFF2-40B4-BE49-F238E27FC236}">
                <a16:creationId xmlns:a16="http://schemas.microsoft.com/office/drawing/2014/main" id="{E99D4090-E89C-CF77-7AA4-4AA099A52A97}"/>
              </a:ext>
            </a:extLst>
          </p:cNvPr>
          <p:cNvPicPr>
            <a:picLocks noChangeAspect="1"/>
          </p:cNvPicPr>
          <p:nvPr/>
        </p:nvPicPr>
        <p:blipFill>
          <a:blip r:embed="rId4"/>
          <a:stretch>
            <a:fillRect/>
          </a:stretch>
        </p:blipFill>
        <p:spPr>
          <a:xfrm>
            <a:off x="7450371" y="179180"/>
            <a:ext cx="1008209" cy="520908"/>
          </a:xfrm>
          <a:prstGeom prst="rect">
            <a:avLst/>
          </a:prstGeom>
        </p:spPr>
      </p:pic>
    </p:spTree>
    <p:extLst>
      <p:ext uri="{BB962C8B-B14F-4D97-AF65-F5344CB8AC3E}">
        <p14:creationId xmlns:p14="http://schemas.microsoft.com/office/powerpoint/2010/main" val="3547915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p188="http://schemas.microsoft.com/office/powerpoint/2018/8/main" xmlns="" r:id="rId5"/>
    </p:ext>
  </p:extLs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3106AF0-9091-6343-AF55-B368DE19E11C}"/>
              </a:ext>
            </a:extLst>
          </p:cNvPr>
          <p:cNvSpPr>
            <a:spLocks noGrp="1"/>
          </p:cNvSpPr>
          <p:nvPr>
            <p:ph type="body" sz="quarter" idx="13"/>
          </p:nvPr>
        </p:nvSpPr>
        <p:spPr>
          <a:xfrm>
            <a:off x="576262" y="835026"/>
            <a:ext cx="4472815" cy="3897312"/>
          </a:xfrm>
        </p:spPr>
        <p:txBody>
          <a:bodyPr>
            <a:normAutofit/>
          </a:bodyPr>
          <a:lstStyle/>
          <a:p>
            <a:pPr marL="171450" indent="-171450">
              <a:buChar char="•"/>
            </a:pPr>
            <a:r>
              <a:rPr lang="en-US" sz="1100" dirty="0">
                <a:cs typeface="Arial"/>
              </a:rPr>
              <a:t>The scientific literature contains vast amounts of information relevant to pharmaceutical R&amp;D. </a:t>
            </a:r>
          </a:p>
          <a:p>
            <a:pPr marL="171450" indent="-171450">
              <a:buChar char="•"/>
            </a:pPr>
            <a:r>
              <a:rPr lang="en-US" sz="1100" dirty="0">
                <a:cs typeface="Arial"/>
              </a:rPr>
              <a:t>Getting that information out of natural language and into a usable form is a huge challenge, because the scientific community uses different terminologies and formats.</a:t>
            </a:r>
            <a:br>
              <a:rPr lang="en-US" sz="1100" dirty="0">
                <a:cs typeface="Arial"/>
              </a:rPr>
            </a:br>
            <a:endParaRPr lang="en-US" sz="1100" dirty="0">
              <a:cs typeface="Arial"/>
            </a:endParaRPr>
          </a:p>
          <a:p>
            <a:pPr marL="171450" indent="-171450">
              <a:buChar char="•"/>
            </a:pPr>
            <a:r>
              <a:rPr lang="en-US" sz="1100" dirty="0">
                <a:cs typeface="Arial"/>
              </a:rPr>
              <a:t>Literature-mined KGs</a:t>
            </a:r>
            <a:r>
              <a:rPr lang="en-US" sz="1100" dirty="0">
                <a:ea typeface="+mn-lt"/>
                <a:cs typeface="+mn-lt"/>
              </a:rPr>
              <a:t> address biological and technological complexity</a:t>
            </a:r>
          </a:p>
          <a:p>
            <a:pPr marL="531495" lvl="1" indent="-171450">
              <a:buChar char="•"/>
            </a:pPr>
            <a:r>
              <a:rPr lang="en-US" sz="1100" dirty="0">
                <a:ea typeface="+mn-lt"/>
                <a:cs typeface="+mn-lt"/>
              </a:rPr>
              <a:t>Inject semantics and represent relations in context, e.g. directionality.</a:t>
            </a:r>
            <a:endParaRPr lang="en-US" sz="1100" dirty="0">
              <a:cs typeface="Arial"/>
            </a:endParaRPr>
          </a:p>
          <a:p>
            <a:pPr marL="531495" lvl="1" indent="-171450">
              <a:buFont typeface="Arial,Sans-Serif"/>
              <a:buChar char="•"/>
            </a:pPr>
            <a:r>
              <a:rPr lang="en-US" sz="1100" dirty="0">
                <a:ea typeface="+mn-lt"/>
                <a:cs typeface="+mn-lt"/>
              </a:rPr>
              <a:t>Support multi-hop path traversals, and explainable hypotheses</a:t>
            </a:r>
          </a:p>
          <a:p>
            <a:pPr marL="531495" lvl="1" indent="-171450">
              <a:buFont typeface="Arial,Sans-Serif"/>
              <a:buChar char="•"/>
            </a:pPr>
            <a:r>
              <a:rPr lang="en-US" sz="1100" dirty="0">
                <a:ea typeface="+mn-lt"/>
                <a:cs typeface="+mn-lt"/>
              </a:rPr>
              <a:t>Capture evolution of knowledge in text-sources.</a:t>
            </a:r>
          </a:p>
          <a:p>
            <a:pPr marL="360045" lvl="1" indent="0">
              <a:buNone/>
            </a:pPr>
            <a:endParaRPr lang="en-US" sz="1100" dirty="0">
              <a:ea typeface="+mn-lt"/>
              <a:cs typeface="+mn-lt"/>
            </a:endParaRPr>
          </a:p>
          <a:p>
            <a:pPr marL="171450" indent="-171450">
              <a:buFont typeface="Arial" panose="020B0604020202020204" pitchFamily="34" charset="0"/>
              <a:buChar char="•"/>
            </a:pPr>
            <a:r>
              <a:rPr lang="en-US" sz="1100" b="1" dirty="0" err="1">
                <a:ea typeface="+mn-lt"/>
                <a:cs typeface="+mn-lt"/>
              </a:rPr>
              <a:t>EpiMap</a:t>
            </a:r>
            <a:r>
              <a:rPr lang="en-US" sz="1100" dirty="0">
                <a:ea typeface="+mn-lt"/>
                <a:cs typeface="+mn-lt"/>
              </a:rPr>
              <a:t> is Elsevier’s Biology Knowledge Graph (“</a:t>
            </a:r>
            <a:r>
              <a:rPr lang="en-US" sz="1100" dirty="0" err="1">
                <a:ea typeface="+mn-lt"/>
                <a:cs typeface="+mn-lt"/>
              </a:rPr>
              <a:t>ResNet</a:t>
            </a:r>
            <a:r>
              <a:rPr lang="en-US" sz="1100" dirty="0">
                <a:ea typeface="+mn-lt"/>
                <a:cs typeface="+mn-lt"/>
              </a:rPr>
              <a:t>”) + assertions mined from literature describing epigenetic effects.</a:t>
            </a:r>
            <a:br>
              <a:rPr lang="en-US" sz="1100" dirty="0">
                <a:ea typeface="+mn-lt"/>
                <a:cs typeface="+mn-lt"/>
              </a:rPr>
            </a:br>
            <a:endParaRPr lang="en-US" sz="1100" dirty="0">
              <a:ea typeface="+mn-lt"/>
              <a:cs typeface="+mn-lt"/>
            </a:endParaRPr>
          </a:p>
        </p:txBody>
      </p:sp>
      <p:sp>
        <p:nvSpPr>
          <p:cNvPr id="3" name="Title 2">
            <a:extLst>
              <a:ext uri="{FF2B5EF4-FFF2-40B4-BE49-F238E27FC236}">
                <a16:creationId xmlns:a16="http://schemas.microsoft.com/office/drawing/2014/main" id="{C4E51F0E-B9BE-2A4D-8EC2-7DE39E41EFC0}"/>
              </a:ext>
            </a:extLst>
          </p:cNvPr>
          <p:cNvSpPr>
            <a:spLocks noGrp="1"/>
          </p:cNvSpPr>
          <p:nvPr>
            <p:ph type="title"/>
          </p:nvPr>
        </p:nvSpPr>
        <p:spPr/>
        <p:txBody>
          <a:bodyPr/>
          <a:lstStyle/>
          <a:p>
            <a:r>
              <a:rPr lang="en-NL" dirty="0"/>
              <a:t>EpiMap KG unlocks Text</a:t>
            </a:r>
          </a:p>
        </p:txBody>
      </p:sp>
      <p:grpSp>
        <p:nvGrpSpPr>
          <p:cNvPr id="7" name="Group 6">
            <a:extLst>
              <a:ext uri="{FF2B5EF4-FFF2-40B4-BE49-F238E27FC236}">
                <a16:creationId xmlns:a16="http://schemas.microsoft.com/office/drawing/2014/main" id="{6359C4B8-8C48-FC46-AEE5-A58B0218A830}"/>
              </a:ext>
            </a:extLst>
          </p:cNvPr>
          <p:cNvGrpSpPr/>
          <p:nvPr/>
        </p:nvGrpSpPr>
        <p:grpSpPr>
          <a:xfrm>
            <a:off x="5190067" y="753533"/>
            <a:ext cx="3522133" cy="4097867"/>
            <a:chOff x="5190067" y="753533"/>
            <a:chExt cx="3522133" cy="4097867"/>
          </a:xfrm>
        </p:grpSpPr>
        <p:sp>
          <p:nvSpPr>
            <p:cNvPr id="10" name="Rounded Rectangle 9">
              <a:extLst>
                <a:ext uri="{FF2B5EF4-FFF2-40B4-BE49-F238E27FC236}">
                  <a16:creationId xmlns:a16="http://schemas.microsoft.com/office/drawing/2014/main" id="{21AE98DE-FC44-604A-86BA-304CFD311D30}"/>
                </a:ext>
              </a:extLst>
            </p:cNvPr>
            <p:cNvSpPr/>
            <p:nvPr/>
          </p:nvSpPr>
          <p:spPr>
            <a:xfrm>
              <a:off x="5190067" y="753533"/>
              <a:ext cx="3522133" cy="4097867"/>
            </a:xfrm>
            <a:prstGeom prst="roundRect">
              <a:avLst>
                <a:gd name="adj" fmla="val 2946"/>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11" name="Picture 10" descr="Diagram&#10;&#10;Description automatically generated">
              <a:extLst>
                <a:ext uri="{FF2B5EF4-FFF2-40B4-BE49-F238E27FC236}">
                  <a16:creationId xmlns:a16="http://schemas.microsoft.com/office/drawing/2014/main" id="{3C4BCD8F-C484-D04C-807C-3227E02F4A78}"/>
                </a:ext>
              </a:extLst>
            </p:cNvPr>
            <p:cNvPicPr>
              <a:picLocks noChangeAspect="1"/>
            </p:cNvPicPr>
            <p:nvPr/>
          </p:nvPicPr>
          <p:blipFill rotWithShape="1">
            <a:blip r:embed="rId2">
              <a:extLst>
                <a:ext uri="{28A0092B-C50C-407E-A947-70E740481C1C}">
                  <a14:useLocalDpi xmlns:a14="http://schemas.microsoft.com/office/drawing/2010/main" val="0"/>
                </a:ext>
              </a:extLst>
            </a:blip>
            <a:srcRect l="9984" t="7201" r="9983" b="8189"/>
            <a:stretch/>
          </p:blipFill>
          <p:spPr>
            <a:xfrm>
              <a:off x="6275570" y="893527"/>
              <a:ext cx="1553132" cy="1741041"/>
            </a:xfrm>
            <a:prstGeom prst="rect">
              <a:avLst/>
            </a:prstGeom>
          </p:spPr>
        </p:pic>
        <p:pic>
          <p:nvPicPr>
            <p:cNvPr id="12" name="Picture 11" descr="Diagram, schematic&#10;&#10;Description automatically generated">
              <a:extLst>
                <a:ext uri="{FF2B5EF4-FFF2-40B4-BE49-F238E27FC236}">
                  <a16:creationId xmlns:a16="http://schemas.microsoft.com/office/drawing/2014/main" id="{80351CE3-EF23-6944-939E-0A04AA3B0E21}"/>
                </a:ext>
              </a:extLst>
            </p:cNvPr>
            <p:cNvPicPr>
              <a:picLocks noChangeAspect="1"/>
            </p:cNvPicPr>
            <p:nvPr/>
          </p:nvPicPr>
          <p:blipFill rotWithShape="1">
            <a:blip r:embed="rId3"/>
            <a:srcRect l="3727" r="7568" b="7652"/>
            <a:stretch/>
          </p:blipFill>
          <p:spPr>
            <a:xfrm>
              <a:off x="5399314" y="2694962"/>
              <a:ext cx="3168422" cy="1996781"/>
            </a:xfrm>
            <a:prstGeom prst="rect">
              <a:avLst/>
            </a:prstGeom>
          </p:spPr>
        </p:pic>
      </p:grpSp>
    </p:spTree>
    <p:extLst>
      <p:ext uri="{BB962C8B-B14F-4D97-AF65-F5344CB8AC3E}">
        <p14:creationId xmlns:p14="http://schemas.microsoft.com/office/powerpoint/2010/main" val="1106037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radar chart&#10;&#10;Description automatically generated">
            <a:extLst>
              <a:ext uri="{FF2B5EF4-FFF2-40B4-BE49-F238E27FC236}">
                <a16:creationId xmlns:a16="http://schemas.microsoft.com/office/drawing/2014/main" id="{056E0B57-02DE-1343-B4AF-1CD40040E9CD}"/>
              </a:ext>
            </a:extLst>
          </p:cNvPr>
          <p:cNvPicPr>
            <a:picLocks noChangeAspect="1"/>
          </p:cNvPicPr>
          <p:nvPr/>
        </p:nvPicPr>
        <p:blipFill rotWithShape="1">
          <a:blip r:embed="rId2">
            <a:extLst>
              <a:ext uri="{28A0092B-C50C-407E-A947-70E740481C1C}">
                <a14:useLocalDpi xmlns:a14="http://schemas.microsoft.com/office/drawing/2010/main" val="0"/>
              </a:ext>
            </a:extLst>
          </a:blip>
          <a:srcRect l="26359" r="11864" b="1"/>
          <a:stretch/>
        </p:blipFill>
        <p:spPr>
          <a:xfrm>
            <a:off x="0" y="10"/>
            <a:ext cx="4571980" cy="5143490"/>
          </a:xfrm>
          <a:prstGeom prst="rect">
            <a:avLst/>
          </a:prstGeom>
          <a:noFill/>
        </p:spPr>
      </p:pic>
      <p:sp>
        <p:nvSpPr>
          <p:cNvPr id="4" name="Title 3"/>
          <p:cNvSpPr>
            <a:spLocks noGrp="1"/>
          </p:cNvSpPr>
          <p:nvPr>
            <p:ph type="title"/>
          </p:nvPr>
        </p:nvSpPr>
        <p:spPr>
          <a:xfrm>
            <a:off x="4744238" y="370375"/>
            <a:ext cx="4240274" cy="462759"/>
          </a:xfrm>
        </p:spPr>
        <p:txBody>
          <a:bodyPr anchor="ctr">
            <a:normAutofit/>
          </a:bodyPr>
          <a:lstStyle/>
          <a:p>
            <a:r>
              <a:rPr lang="en-US" dirty="0"/>
              <a:t>About </a:t>
            </a:r>
            <a:r>
              <a:rPr lang="en-US" dirty="0" err="1"/>
              <a:t>EpiMap</a:t>
            </a:r>
            <a:r>
              <a:rPr lang="en-US" dirty="0"/>
              <a:t> KG</a:t>
            </a:r>
          </a:p>
        </p:txBody>
      </p:sp>
      <p:sp>
        <p:nvSpPr>
          <p:cNvPr id="20" name="Text Placeholder 3">
            <a:extLst>
              <a:ext uri="{FF2B5EF4-FFF2-40B4-BE49-F238E27FC236}">
                <a16:creationId xmlns:a16="http://schemas.microsoft.com/office/drawing/2014/main" id="{AFDACFC6-39A9-4555-9463-436B8C3580AE}"/>
              </a:ext>
            </a:extLst>
          </p:cNvPr>
          <p:cNvSpPr>
            <a:spLocks noGrp="1"/>
          </p:cNvSpPr>
          <p:nvPr>
            <p:ph type="body" sz="quarter" idx="25"/>
          </p:nvPr>
        </p:nvSpPr>
        <p:spPr>
          <a:xfrm>
            <a:off x="4744238" y="1064853"/>
            <a:ext cx="4399762" cy="3264797"/>
          </a:xfrm>
        </p:spPr>
        <p:txBody>
          <a:bodyPr vert="horz" lIns="91440" tIns="0" rIns="91440" bIns="45720" rtlCol="0" anchor="t">
            <a:normAutofit/>
          </a:bodyPr>
          <a:lstStyle/>
          <a:p>
            <a:r>
              <a:rPr lang="en-US" sz="1200" i="1" dirty="0" err="1">
                <a:ea typeface="+mn-lt"/>
                <a:cs typeface="+mn-lt"/>
              </a:rPr>
              <a:t>EpiMap</a:t>
            </a:r>
            <a:r>
              <a:rPr lang="en-US" sz="1200" i="1" dirty="0">
                <a:ea typeface="+mn-lt"/>
                <a:cs typeface="+mn-lt"/>
              </a:rPr>
              <a:t> KG has ..</a:t>
            </a:r>
          </a:p>
          <a:p>
            <a:pPr marL="171450" indent="-171450">
              <a:buFont typeface="Arial" panose="020B0604020202020204" pitchFamily="34" charset="0"/>
              <a:buChar char="•"/>
            </a:pPr>
            <a:r>
              <a:rPr lang="en-US" sz="1200" i="1" dirty="0">
                <a:ea typeface="+mn-lt"/>
                <a:cs typeface="+mn-lt"/>
              </a:rPr>
              <a:t>1.5M Vertices</a:t>
            </a:r>
          </a:p>
          <a:p>
            <a:pPr marL="171450" indent="-171450">
              <a:buFont typeface="Arial" panose="020B0604020202020204" pitchFamily="34" charset="0"/>
              <a:buChar char="•"/>
            </a:pPr>
            <a:r>
              <a:rPr lang="en-US" sz="1200" i="1" dirty="0">
                <a:ea typeface="+mn-lt"/>
                <a:cs typeface="+mn-lt"/>
              </a:rPr>
              <a:t>13.2M Edges </a:t>
            </a:r>
          </a:p>
          <a:p>
            <a:pPr marL="171450" indent="-171450">
              <a:buFont typeface="Arial" panose="020B0604020202020204" pitchFamily="34" charset="0"/>
              <a:buChar char="•"/>
            </a:pPr>
            <a:r>
              <a:rPr lang="en-US" sz="1200" i="1" dirty="0">
                <a:ea typeface="+mn-lt"/>
                <a:cs typeface="+mn-lt"/>
              </a:rPr>
              <a:t>Extracted from </a:t>
            </a:r>
            <a:r>
              <a:rPr lang="en-US" sz="1200" dirty="0"/>
              <a:t>7M documents</a:t>
            </a:r>
          </a:p>
          <a:p>
            <a:pPr marL="171450" indent="-171450">
              <a:buFont typeface="Arial" panose="020B0604020202020204" pitchFamily="34" charset="0"/>
              <a:buChar char="•"/>
            </a:pPr>
            <a:endParaRPr lang="en-US" sz="1200" dirty="0"/>
          </a:p>
          <a:p>
            <a:r>
              <a:rPr lang="en-US" sz="1200" dirty="0"/>
              <a:t>Collaboration with AstraZeneca Oncology with the goal to</a:t>
            </a:r>
            <a:endParaRPr lang="en-US" sz="1200" dirty="0">
              <a:cs typeface="Arial"/>
            </a:endParaRPr>
          </a:p>
          <a:p>
            <a:endParaRPr lang="en-US" sz="1200" dirty="0"/>
          </a:p>
        </p:txBody>
      </p:sp>
      <p:sp>
        <p:nvSpPr>
          <p:cNvPr id="21" name="Slide Number Placeholder 4">
            <a:extLst>
              <a:ext uri="{FF2B5EF4-FFF2-40B4-BE49-F238E27FC236}">
                <a16:creationId xmlns:a16="http://schemas.microsoft.com/office/drawing/2014/main" id="{B8666C14-A3E7-40DF-B897-5CCCB0FCDB29}"/>
              </a:ext>
            </a:extLst>
          </p:cNvPr>
          <p:cNvSpPr>
            <a:spLocks noGrp="1"/>
          </p:cNvSpPr>
          <p:nvPr>
            <p:ph type="sldNum" sz="quarter" idx="26"/>
          </p:nvPr>
        </p:nvSpPr>
        <p:spPr>
          <a:xfrm>
            <a:off x="6510338" y="4722258"/>
            <a:ext cx="2057400" cy="162000"/>
          </a:xfrm>
        </p:spPr>
        <p:txBody>
          <a:bodyPr/>
          <a:lstStyle/>
          <a:p>
            <a:pPr>
              <a:spcAft>
                <a:spcPts val="600"/>
              </a:spcAft>
            </a:pPr>
            <a:fld id="{82F89014-7F8D-47C1-8D79-17A715C9D2BB}" type="slidenum">
              <a:rPr lang="nl-NL" smtClean="0"/>
              <a:pPr>
                <a:spcAft>
                  <a:spcPts val="600"/>
                </a:spcAft>
              </a:pPr>
              <a:t>5</a:t>
            </a:fld>
            <a:endParaRPr lang="nl-NL" dirty="0"/>
          </a:p>
        </p:txBody>
      </p:sp>
      <p:sp>
        <p:nvSpPr>
          <p:cNvPr id="2" name="Slide Number Placeholder 1" hidden="1">
            <a:extLst>
              <a:ext uri="{FF2B5EF4-FFF2-40B4-BE49-F238E27FC236}">
                <a16:creationId xmlns:a16="http://schemas.microsoft.com/office/drawing/2014/main" id="{360A2B0D-BE40-4E49-AA21-19942B38614E}"/>
              </a:ext>
            </a:extLst>
          </p:cNvPr>
          <p:cNvSpPr>
            <a:spLocks noGrp="1"/>
          </p:cNvSpPr>
          <p:nvPr>
            <p:ph type="sldNum" sz="quarter" idx="4294967295"/>
          </p:nvPr>
        </p:nvSpPr>
        <p:spPr>
          <a:xfrm>
            <a:off x="7086600" y="4722813"/>
            <a:ext cx="2057400" cy="161925"/>
          </a:xfrm>
        </p:spPr>
        <p:txBody>
          <a:bodyPr/>
          <a:lstStyle/>
          <a:p>
            <a:pPr>
              <a:spcAft>
                <a:spcPts val="600"/>
              </a:spcAft>
            </a:pPr>
            <a:fld id="{82F89014-7F8D-47C1-8D79-17A715C9D2BB}" type="slidenum">
              <a:rPr lang="nl-NL" smtClean="0"/>
              <a:pPr>
                <a:spcAft>
                  <a:spcPts val="600"/>
                </a:spcAft>
              </a:pPr>
              <a:t>5</a:t>
            </a:fld>
            <a:endParaRPr lang="nl-NL"/>
          </a:p>
        </p:txBody>
      </p:sp>
      <p:sp>
        <p:nvSpPr>
          <p:cNvPr id="10" name="Rectangle 9">
            <a:extLst>
              <a:ext uri="{FF2B5EF4-FFF2-40B4-BE49-F238E27FC236}">
                <a16:creationId xmlns:a16="http://schemas.microsoft.com/office/drawing/2014/main" id="{E2EB7C4F-17F0-2466-60A8-FDC3EE3A23D9}"/>
              </a:ext>
            </a:extLst>
          </p:cNvPr>
          <p:cNvSpPr/>
          <p:nvPr/>
        </p:nvSpPr>
        <p:spPr>
          <a:xfrm>
            <a:off x="5550010" y="2805840"/>
            <a:ext cx="1031889" cy="210214"/>
          </a:xfrm>
          <a:prstGeom prst="rect">
            <a:avLst/>
          </a:prstGeom>
          <a:solidFill>
            <a:srgbClr val="92D050"/>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900" dirty="0">
                <a:solidFill>
                  <a:schemeClr val="bg2">
                    <a:lumMod val="10000"/>
                  </a:schemeClr>
                </a:solidFill>
                <a:latin typeface="IBM plex mono"/>
              </a:rPr>
              <a:t>Search</a:t>
            </a:r>
          </a:p>
        </p:txBody>
      </p:sp>
      <p:sp>
        <p:nvSpPr>
          <p:cNvPr id="11" name="Rectangle 10">
            <a:extLst>
              <a:ext uri="{FF2B5EF4-FFF2-40B4-BE49-F238E27FC236}">
                <a16:creationId xmlns:a16="http://schemas.microsoft.com/office/drawing/2014/main" id="{153EC2BB-F902-3C57-38D6-06054E6DEE2A}"/>
              </a:ext>
            </a:extLst>
          </p:cNvPr>
          <p:cNvSpPr/>
          <p:nvPr/>
        </p:nvSpPr>
        <p:spPr>
          <a:xfrm>
            <a:off x="5523691" y="3533838"/>
            <a:ext cx="1031889" cy="210214"/>
          </a:xfrm>
          <a:prstGeom prst="rect">
            <a:avLst/>
          </a:prstGeom>
          <a:solidFill>
            <a:srgbClr val="92D050"/>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2">
                    <a:lumMod val="10000"/>
                  </a:schemeClr>
                </a:solidFill>
                <a:latin typeface="IBM Plex Mono"/>
              </a:rPr>
              <a:t>Discover</a:t>
            </a:r>
          </a:p>
        </p:txBody>
      </p:sp>
      <p:sp>
        <p:nvSpPr>
          <p:cNvPr id="12" name="Rectangle 11">
            <a:extLst>
              <a:ext uri="{FF2B5EF4-FFF2-40B4-BE49-F238E27FC236}">
                <a16:creationId xmlns:a16="http://schemas.microsoft.com/office/drawing/2014/main" id="{E280D10B-ACB3-800E-4DF8-49B87AD1457C}"/>
              </a:ext>
            </a:extLst>
          </p:cNvPr>
          <p:cNvSpPr/>
          <p:nvPr/>
        </p:nvSpPr>
        <p:spPr>
          <a:xfrm>
            <a:off x="5550010" y="4281874"/>
            <a:ext cx="1031889" cy="210214"/>
          </a:xfrm>
          <a:prstGeom prst="rect">
            <a:avLst/>
          </a:prstGeom>
          <a:solidFill>
            <a:srgbClr val="92D050"/>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2">
                    <a:lumMod val="10000"/>
                  </a:schemeClr>
                </a:solidFill>
                <a:latin typeface="IBM Plex Mono"/>
              </a:rPr>
              <a:t>Predict</a:t>
            </a:r>
          </a:p>
        </p:txBody>
      </p:sp>
      <p:pic>
        <p:nvPicPr>
          <p:cNvPr id="13" name="Picture 12" descr="Diagram&#10;&#10;Description automatically generated">
            <a:extLst>
              <a:ext uri="{FF2B5EF4-FFF2-40B4-BE49-F238E27FC236}">
                <a16:creationId xmlns:a16="http://schemas.microsoft.com/office/drawing/2014/main" id="{54895AFF-7069-7536-D74B-007A17C1D257}"/>
              </a:ext>
            </a:extLst>
          </p:cNvPr>
          <p:cNvPicPr>
            <a:picLocks noChangeAspect="1"/>
          </p:cNvPicPr>
          <p:nvPr/>
        </p:nvPicPr>
        <p:blipFill rotWithShape="1">
          <a:blip r:embed="rId3">
            <a:extLst>
              <a:ext uri="{28A0092B-C50C-407E-A947-70E740481C1C}">
                <a14:useLocalDpi xmlns:a14="http://schemas.microsoft.com/office/drawing/2010/main" val="0"/>
              </a:ext>
            </a:extLst>
          </a:blip>
          <a:srcRect b="33782"/>
          <a:stretch/>
        </p:blipFill>
        <p:spPr>
          <a:xfrm rot="16200000">
            <a:off x="4027683" y="3252569"/>
            <a:ext cx="2186243" cy="753134"/>
          </a:xfrm>
          <a:prstGeom prst="rect">
            <a:avLst/>
          </a:prstGeom>
        </p:spPr>
      </p:pic>
      <p:sp>
        <p:nvSpPr>
          <p:cNvPr id="3" name="TextBox 2">
            <a:extLst>
              <a:ext uri="{FF2B5EF4-FFF2-40B4-BE49-F238E27FC236}">
                <a16:creationId xmlns:a16="http://schemas.microsoft.com/office/drawing/2014/main" id="{A909CB50-71D3-73B5-B741-2F02CBB47241}"/>
              </a:ext>
            </a:extLst>
          </p:cNvPr>
          <p:cNvSpPr txBox="1"/>
          <p:nvPr/>
        </p:nvSpPr>
        <p:spPr>
          <a:xfrm>
            <a:off x="6581899" y="2788967"/>
            <a:ext cx="2324360" cy="1869743"/>
          </a:xfrm>
          <a:prstGeom prst="rect">
            <a:avLst/>
          </a:prstGeom>
          <a:noFill/>
        </p:spPr>
        <p:txBody>
          <a:bodyPr wrap="square" rtlCol="0">
            <a:spAutoFit/>
          </a:bodyPr>
          <a:lstStyle/>
          <a:p>
            <a:r>
              <a:rPr lang="en-US" sz="1050" dirty="0"/>
              <a:t>for</a:t>
            </a:r>
            <a:r>
              <a:rPr lang="en-US" sz="1050" b="1" dirty="0"/>
              <a:t> </a:t>
            </a:r>
            <a:r>
              <a:rPr lang="en-US" sz="1050" dirty="0"/>
              <a:t>epigenetic mechanisms of disease in oncology.</a:t>
            </a:r>
            <a:br>
              <a:rPr lang="en-US" sz="1050" dirty="0"/>
            </a:br>
            <a:br>
              <a:rPr lang="en-US" sz="1050" dirty="0"/>
            </a:br>
            <a:endParaRPr lang="en-US" sz="1050" dirty="0">
              <a:cs typeface="Arial"/>
            </a:endParaRPr>
          </a:p>
          <a:p>
            <a:r>
              <a:rPr lang="en-US" sz="1050" dirty="0">
                <a:cs typeface="Arial"/>
              </a:rPr>
              <a:t>common epigenetic patterns across disease.</a:t>
            </a:r>
          </a:p>
          <a:p>
            <a:endParaRPr lang="en-US" sz="1050" dirty="0">
              <a:cs typeface="Arial"/>
            </a:endParaRPr>
          </a:p>
          <a:p>
            <a:endParaRPr lang="en-US" sz="1050" dirty="0">
              <a:cs typeface="Arial"/>
            </a:endParaRPr>
          </a:p>
          <a:p>
            <a:endParaRPr lang="en-US" sz="1050" dirty="0">
              <a:cs typeface="Arial"/>
            </a:endParaRPr>
          </a:p>
          <a:p>
            <a:r>
              <a:rPr lang="en-US" sz="1050" dirty="0"/>
              <a:t>Use ML to </a:t>
            </a:r>
            <a:r>
              <a:rPr lang="en-US" sz="1050" b="1" dirty="0"/>
              <a:t>predict</a:t>
            </a:r>
            <a:r>
              <a:rPr lang="en-US" sz="1050" dirty="0"/>
              <a:t> novel targets.</a:t>
            </a:r>
            <a:endParaRPr lang="en-US" sz="1050" b="1" dirty="0"/>
          </a:p>
          <a:p>
            <a:endParaRPr lang="en-NL" sz="1050" dirty="0"/>
          </a:p>
        </p:txBody>
      </p:sp>
    </p:spTree>
    <p:extLst>
      <p:ext uri="{BB962C8B-B14F-4D97-AF65-F5344CB8AC3E}">
        <p14:creationId xmlns:p14="http://schemas.microsoft.com/office/powerpoint/2010/main" val="425343519"/>
      </p:ext>
    </p:extLst>
  </p:cSld>
  <p:clrMapOvr>
    <a:masterClrMapping/>
  </p:clrMapOvr>
  <p:extLst>
    <p:ext uri="{6950BFC3-D8DA-4A85-94F7-54DA5524770B}">
      <p188:commentRel xmlns:p188="http://schemas.microsoft.com/office/powerpoint/2018/8/main" xmlns="" r:id="rId4"/>
    </p:ext>
  </p:extLs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37406D8-7393-772F-E956-DB7BCF127249}"/>
              </a:ext>
            </a:extLst>
          </p:cNvPr>
          <p:cNvSpPr>
            <a:spLocks noGrp="1"/>
          </p:cNvSpPr>
          <p:nvPr>
            <p:ph type="body" sz="quarter" idx="13"/>
          </p:nvPr>
        </p:nvSpPr>
        <p:spPr>
          <a:xfrm>
            <a:off x="576264" y="835026"/>
            <a:ext cx="6134638" cy="3897312"/>
          </a:xfrm>
        </p:spPr>
        <p:txBody>
          <a:bodyPr>
            <a:normAutofit/>
          </a:bodyPr>
          <a:lstStyle/>
          <a:p>
            <a:pPr marL="285750" indent="-285750">
              <a:buFont typeface="Arial" panose="020B0604020202020204" pitchFamily="34" charset="0"/>
              <a:buChar char="•"/>
            </a:pPr>
            <a:r>
              <a:rPr lang="en-NL" sz="1400" dirty="0"/>
              <a:t>Researcher Q: </a:t>
            </a:r>
            <a:br>
              <a:rPr lang="en-NL" sz="1400" dirty="0"/>
            </a:br>
            <a:r>
              <a:rPr lang="en-NL" sz="1400" dirty="0"/>
              <a:t>Could Drug Target Interactions (DTI) with genes that are x hops away from Inflammatory Bowel Syndrome (IBS) potentially regulate IBS? I want to view these DTI paths.</a:t>
            </a:r>
            <a:br>
              <a:rPr lang="en-NL" sz="1400" dirty="0"/>
            </a:br>
            <a:endParaRPr lang="en-NL" sz="1400" dirty="0"/>
          </a:p>
          <a:p>
            <a:pPr marL="646113" lvl="1" indent="-285750">
              <a:buFont typeface="Arial" panose="020B0604020202020204" pitchFamily="34" charset="0"/>
              <a:buChar char="•"/>
            </a:pPr>
            <a:r>
              <a:rPr lang="en-NL" sz="1200" dirty="0"/>
              <a:t>Step 1: # 1hop genes associated to IBS – 256</a:t>
            </a:r>
          </a:p>
          <a:p>
            <a:pPr marL="646113" lvl="1" indent="-285750">
              <a:buFont typeface="Arial" panose="020B0604020202020204" pitchFamily="34" charset="0"/>
              <a:buChar char="•"/>
            </a:pPr>
            <a:r>
              <a:rPr lang="en-NL" sz="1200" dirty="0"/>
              <a:t>Step 2: Friends of friends, i.e., 2nd hop genes – 10988</a:t>
            </a:r>
          </a:p>
          <a:p>
            <a:pPr marL="646113" lvl="1" indent="-285750">
              <a:buFont typeface="Arial" panose="020B0604020202020204" pitchFamily="34" charset="0"/>
              <a:buChar char="•"/>
            </a:pPr>
            <a:r>
              <a:rPr lang="en-NL" sz="1200" dirty="0"/>
              <a:t>Step 3: Filter only those genes which have known DTIs </a:t>
            </a:r>
            <a:br>
              <a:rPr lang="en-NL" sz="1200" dirty="0"/>
            </a:br>
            <a:r>
              <a:rPr lang="en-NL" sz="1200" dirty="0"/>
              <a:t>	            # Genes - 2477</a:t>
            </a:r>
            <a:br>
              <a:rPr lang="en-NL" sz="1200" dirty="0"/>
            </a:br>
            <a:r>
              <a:rPr lang="en-NL" sz="1200" dirty="0"/>
              <a:t>	            # DTI Paths – 5891</a:t>
            </a:r>
          </a:p>
          <a:p>
            <a:pPr marL="646113" lvl="1" indent="-285750">
              <a:buFont typeface="Arial" panose="020B0604020202020204" pitchFamily="34" charset="0"/>
              <a:buChar char="•"/>
            </a:pPr>
            <a:endParaRPr lang="en-NL" sz="1200" dirty="0"/>
          </a:p>
          <a:p>
            <a:pPr marL="646113" lvl="1" indent="-285750">
              <a:buFont typeface="Arial" panose="020B0604020202020204" pitchFamily="34" charset="0"/>
              <a:buChar char="•"/>
            </a:pPr>
            <a:endParaRPr lang="en-NL" sz="1200" dirty="0"/>
          </a:p>
          <a:p>
            <a:pPr lvl="1" indent="0">
              <a:buNone/>
            </a:pPr>
            <a:br>
              <a:rPr lang="en-NL" sz="1200" dirty="0"/>
            </a:br>
            <a:endParaRPr lang="en-NL" sz="1200" dirty="0"/>
          </a:p>
          <a:p>
            <a:pPr marL="285750" indent="-285750">
              <a:buFont typeface="Arial" panose="020B0604020202020204" pitchFamily="34" charset="0"/>
              <a:buChar char="•"/>
            </a:pPr>
            <a:endParaRPr lang="en-NL" sz="1400" dirty="0"/>
          </a:p>
          <a:p>
            <a:endParaRPr lang="en-NL" sz="1400" dirty="0"/>
          </a:p>
        </p:txBody>
      </p:sp>
      <p:sp>
        <p:nvSpPr>
          <p:cNvPr id="3" name="Title 2">
            <a:extLst>
              <a:ext uri="{FF2B5EF4-FFF2-40B4-BE49-F238E27FC236}">
                <a16:creationId xmlns:a16="http://schemas.microsoft.com/office/drawing/2014/main" id="{2A45EC9A-C9EA-F71C-2943-0CFDAB6FF05E}"/>
              </a:ext>
            </a:extLst>
          </p:cNvPr>
          <p:cNvSpPr>
            <a:spLocks noGrp="1"/>
          </p:cNvSpPr>
          <p:nvPr>
            <p:ph type="title"/>
          </p:nvPr>
        </p:nvSpPr>
        <p:spPr/>
        <p:txBody>
          <a:bodyPr/>
          <a:lstStyle/>
          <a:p>
            <a:r>
              <a:rPr lang="en-NL" dirty="0"/>
              <a:t>EpiMap KG for Search and Discover</a:t>
            </a:r>
          </a:p>
        </p:txBody>
      </p:sp>
      <p:pic>
        <p:nvPicPr>
          <p:cNvPr id="9" name="Picture 8" descr="Diagram&#10;&#10;Description automatically generated with medium confidence">
            <a:extLst>
              <a:ext uri="{FF2B5EF4-FFF2-40B4-BE49-F238E27FC236}">
                <a16:creationId xmlns:a16="http://schemas.microsoft.com/office/drawing/2014/main" id="{493156CE-5EF4-2343-839B-75B407B7B7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48320" y="2000426"/>
            <a:ext cx="3119417" cy="2731912"/>
          </a:xfrm>
          <a:prstGeom prst="rect">
            <a:avLst/>
          </a:prstGeom>
        </p:spPr>
      </p:pic>
    </p:spTree>
    <p:extLst>
      <p:ext uri="{BB962C8B-B14F-4D97-AF65-F5344CB8AC3E}">
        <p14:creationId xmlns:p14="http://schemas.microsoft.com/office/powerpoint/2010/main" val="664462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Diagram&#10;&#10;Description automatically generated">
            <a:extLst>
              <a:ext uri="{FF2B5EF4-FFF2-40B4-BE49-F238E27FC236}">
                <a16:creationId xmlns:a16="http://schemas.microsoft.com/office/drawing/2014/main" id="{A8D68A8D-F31C-3047-92F4-10D67E0A2E0C}"/>
              </a:ext>
            </a:extLst>
          </p:cNvPr>
          <p:cNvPicPr>
            <a:picLocks noChangeAspect="1"/>
          </p:cNvPicPr>
          <p:nvPr/>
        </p:nvPicPr>
        <p:blipFill rotWithShape="1">
          <a:blip r:embed="rId3"/>
          <a:srcRect l="14594" r="19426"/>
          <a:stretch/>
        </p:blipFill>
        <p:spPr>
          <a:xfrm>
            <a:off x="3508309" y="745826"/>
            <a:ext cx="5382891" cy="4077074"/>
          </a:xfrm>
          <a:prstGeom prst="rect">
            <a:avLst/>
          </a:prstGeom>
        </p:spPr>
      </p:pic>
      <p:sp>
        <p:nvSpPr>
          <p:cNvPr id="5" name="Rounded Rectangle 4">
            <a:extLst>
              <a:ext uri="{FF2B5EF4-FFF2-40B4-BE49-F238E27FC236}">
                <a16:creationId xmlns:a16="http://schemas.microsoft.com/office/drawing/2014/main" id="{95E0A552-7CB0-CD4F-833F-E7328A3E2499}"/>
              </a:ext>
            </a:extLst>
          </p:cNvPr>
          <p:cNvSpPr/>
          <p:nvPr/>
        </p:nvSpPr>
        <p:spPr>
          <a:xfrm rot="16379975">
            <a:off x="7211614" y="2331485"/>
            <a:ext cx="2137205" cy="668293"/>
          </a:xfrm>
          <a:prstGeom prst="roundRect">
            <a:avLst/>
          </a:prstGeom>
          <a:solidFill>
            <a:schemeClr val="accent6">
              <a:lumMod val="40000"/>
              <a:lumOff val="60000"/>
              <a:alpha val="23000"/>
            </a:schemeClr>
          </a:solidFill>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NL" sz="1350"/>
          </a:p>
        </p:txBody>
      </p:sp>
      <p:sp>
        <p:nvSpPr>
          <p:cNvPr id="6" name="Rounded Rectangle 5">
            <a:extLst>
              <a:ext uri="{FF2B5EF4-FFF2-40B4-BE49-F238E27FC236}">
                <a16:creationId xmlns:a16="http://schemas.microsoft.com/office/drawing/2014/main" id="{D8863E5F-64FC-9842-B7F5-DC40E7A0FEB9}"/>
              </a:ext>
            </a:extLst>
          </p:cNvPr>
          <p:cNvSpPr/>
          <p:nvPr/>
        </p:nvSpPr>
        <p:spPr>
          <a:xfrm rot="19999240">
            <a:off x="3357235" y="2605572"/>
            <a:ext cx="5514808" cy="667092"/>
          </a:xfrm>
          <a:prstGeom prst="roundRect">
            <a:avLst/>
          </a:prstGeom>
          <a:solidFill>
            <a:schemeClr val="accent2">
              <a:lumMod val="20000"/>
              <a:lumOff val="80000"/>
              <a:alpha val="32145"/>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NL" sz="1350">
              <a:solidFill>
                <a:schemeClr val="accent2">
                  <a:lumMod val="40000"/>
                  <a:lumOff val="60000"/>
                </a:schemeClr>
              </a:solidFill>
            </a:endParaRPr>
          </a:p>
        </p:txBody>
      </p:sp>
      <p:sp>
        <p:nvSpPr>
          <p:cNvPr id="2" name="TextBox 1">
            <a:extLst>
              <a:ext uri="{FF2B5EF4-FFF2-40B4-BE49-F238E27FC236}">
                <a16:creationId xmlns:a16="http://schemas.microsoft.com/office/drawing/2014/main" id="{787777FB-5E24-4643-A7E4-E72A405694EF}"/>
              </a:ext>
            </a:extLst>
          </p:cNvPr>
          <p:cNvSpPr txBox="1"/>
          <p:nvPr/>
        </p:nvSpPr>
        <p:spPr>
          <a:xfrm>
            <a:off x="8572548" y="2692879"/>
            <a:ext cx="307483" cy="530915"/>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l"/>
            <a:r>
              <a:rPr lang="en-GB" sz="3000">
                <a:solidFill>
                  <a:schemeClr val="accent1"/>
                </a:solidFill>
              </a:rPr>
              <a:t>+</a:t>
            </a:r>
            <a:endParaRPr lang="en-US" sz="3000">
              <a:solidFill>
                <a:schemeClr val="accent1"/>
              </a:solidFill>
              <a:cs typeface="Calibri"/>
            </a:endParaRPr>
          </a:p>
        </p:txBody>
      </p:sp>
      <p:sp>
        <p:nvSpPr>
          <p:cNvPr id="9" name="TextBox 8">
            <a:extLst>
              <a:ext uri="{FF2B5EF4-FFF2-40B4-BE49-F238E27FC236}">
                <a16:creationId xmlns:a16="http://schemas.microsoft.com/office/drawing/2014/main" id="{E35A0CB1-BD4B-434B-B177-B0B1610FA64A}"/>
              </a:ext>
            </a:extLst>
          </p:cNvPr>
          <p:cNvSpPr txBox="1"/>
          <p:nvPr/>
        </p:nvSpPr>
        <p:spPr>
          <a:xfrm>
            <a:off x="3238899" y="3895507"/>
            <a:ext cx="641825" cy="623248"/>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l"/>
            <a:r>
              <a:rPr lang="en-GB" sz="3600">
                <a:solidFill>
                  <a:srgbClr val="C00000"/>
                </a:solidFill>
                <a:cs typeface="Calibri"/>
              </a:rPr>
              <a:t>-</a:t>
            </a:r>
            <a:r>
              <a:rPr lang="en-GB" sz="3000">
                <a:solidFill>
                  <a:srgbClr val="C00000"/>
                </a:solidFill>
                <a:cs typeface="Calibri"/>
              </a:rPr>
              <a:t> </a:t>
            </a:r>
            <a:endParaRPr lang="en-US" sz="2400">
              <a:solidFill>
                <a:srgbClr val="C00000"/>
              </a:solidFill>
              <a:cs typeface="Calibri"/>
            </a:endParaRPr>
          </a:p>
        </p:txBody>
      </p:sp>
      <p:sp>
        <p:nvSpPr>
          <p:cNvPr id="12" name="Text Placeholder 2">
            <a:extLst>
              <a:ext uri="{FF2B5EF4-FFF2-40B4-BE49-F238E27FC236}">
                <a16:creationId xmlns:a16="http://schemas.microsoft.com/office/drawing/2014/main" id="{F7156F87-F0F3-154E-B6C3-4389B6CFADC2}"/>
              </a:ext>
            </a:extLst>
          </p:cNvPr>
          <p:cNvSpPr txBox="1">
            <a:spLocks/>
          </p:cNvSpPr>
          <p:nvPr/>
        </p:nvSpPr>
        <p:spPr>
          <a:xfrm>
            <a:off x="576264" y="1064854"/>
            <a:ext cx="2866372" cy="3264797"/>
          </a:xfrm>
          <a:prstGeom prst="rect">
            <a:avLst/>
          </a:prstGeom>
        </p:spPr>
        <p:txBody>
          <a:bodyPr vert="horz" lIns="91440" tIns="0" rIns="91440" bIns="45720" rtlCol="0" anchor="t">
            <a:normAutofit/>
          </a:bodyPr>
          <a:lstStyle>
            <a:lvl1pPr marL="266700" indent="-266700" algn="l" defTabSz="685800" rtl="0" eaLnBrk="1" latinLnBrk="0" hangingPunct="1">
              <a:lnSpc>
                <a:spcPct val="100000"/>
              </a:lnSpc>
              <a:spcBef>
                <a:spcPts val="0"/>
              </a:spcBef>
              <a:spcAft>
                <a:spcPts val="600"/>
              </a:spcAft>
              <a:buClr>
                <a:srgbClr val="FF6C00"/>
              </a:buClr>
              <a:buFont typeface="Arial" panose="020B0604020202020204" pitchFamily="34" charset="0"/>
              <a:buChar char="•"/>
              <a:tabLst>
                <a:tab pos="266700" algn="l"/>
              </a:tabLst>
              <a:defRPr lang="nl-NL" sz="1800" kern="1200" dirty="0" smtClean="0">
                <a:solidFill>
                  <a:schemeClr val="tx1"/>
                </a:solidFill>
                <a:latin typeface="+mn-lt"/>
                <a:ea typeface="+mn-ea"/>
                <a:cs typeface="+mn-cs"/>
              </a:defRPr>
            </a:lvl1pPr>
            <a:lvl2pPr marL="514350" indent="-171450" algn="l" defTabSz="685800" rtl="0" eaLnBrk="1" latinLnBrk="0" hangingPunct="1">
              <a:lnSpc>
                <a:spcPct val="100000"/>
              </a:lnSpc>
              <a:spcBef>
                <a:spcPts val="375"/>
              </a:spcBef>
              <a:spcAft>
                <a:spcPts val="600"/>
              </a:spcAft>
              <a:buClr>
                <a:srgbClr val="FF6C00"/>
              </a:buClr>
              <a:buFont typeface="Arial" panose="020B0604020202020204" pitchFamily="34" charset="0"/>
              <a:buChar char="−"/>
              <a:defRPr lang="nl-NL" sz="1600" kern="1200" dirty="0" smtClean="0">
                <a:solidFill>
                  <a:schemeClr val="tx1"/>
                </a:solidFill>
                <a:latin typeface="+mn-lt"/>
                <a:ea typeface="+mn-ea"/>
                <a:cs typeface="+mn-cs"/>
              </a:defRPr>
            </a:lvl2pPr>
            <a:lvl3pPr marL="857250" indent="-171450" algn="l" defTabSz="685800" rtl="0" eaLnBrk="1" latinLnBrk="0" hangingPunct="1">
              <a:lnSpc>
                <a:spcPct val="100000"/>
              </a:lnSpc>
              <a:spcBef>
                <a:spcPts val="375"/>
              </a:spcBef>
              <a:spcAft>
                <a:spcPts val="600"/>
              </a:spcAft>
              <a:buClr>
                <a:srgbClr val="FF6C00"/>
              </a:buClr>
              <a:buFont typeface="Courier New" panose="02070309020205020404" pitchFamily="49" charset="0"/>
              <a:buChar char="o"/>
              <a:defRPr lang="nl-NL" sz="1600" kern="1200" dirty="0" smtClean="0">
                <a:solidFill>
                  <a:schemeClr val="tx1"/>
                </a:solidFill>
                <a:latin typeface="+mn-lt"/>
                <a:ea typeface="+mn-ea"/>
                <a:cs typeface="+mn-cs"/>
              </a:defRPr>
            </a:lvl3pPr>
            <a:lvl4pPr marL="1200150" indent="-171450" algn="l" defTabSz="685800" rtl="0" eaLnBrk="1" latinLnBrk="0" hangingPunct="1">
              <a:lnSpc>
                <a:spcPct val="100000"/>
              </a:lnSpc>
              <a:spcBef>
                <a:spcPts val="375"/>
              </a:spcBef>
              <a:spcAft>
                <a:spcPts val="600"/>
              </a:spcAft>
              <a:buClr>
                <a:srgbClr val="FF6C00"/>
              </a:buClr>
              <a:buFont typeface="Courier New" panose="02070309020205020404" pitchFamily="49" charset="0"/>
              <a:buChar char="o"/>
              <a:defRPr lang="nl-NL" sz="1600" kern="1200" dirty="0" smtClean="0">
                <a:solidFill>
                  <a:schemeClr val="tx1"/>
                </a:solidFill>
                <a:latin typeface="+mn-lt"/>
                <a:ea typeface="+mn-ea"/>
                <a:cs typeface="+mn-cs"/>
              </a:defRPr>
            </a:lvl4pPr>
            <a:lvl5pPr marL="1543050" indent="-171450" algn="l" defTabSz="685800" rtl="0" eaLnBrk="1" latinLnBrk="0" hangingPunct="1">
              <a:lnSpc>
                <a:spcPct val="100000"/>
              </a:lnSpc>
              <a:spcBef>
                <a:spcPts val="375"/>
              </a:spcBef>
              <a:spcAft>
                <a:spcPts val="600"/>
              </a:spcAft>
              <a:buClr>
                <a:srgbClr val="FF6C00"/>
              </a:buClr>
              <a:buFont typeface="Courier New" panose="02070309020205020404" pitchFamily="49" charset="0"/>
              <a:buChar char="o"/>
              <a:defRPr lang="de-DE" sz="1600" kern="1200" dirty="0">
                <a:solidFill>
                  <a:schemeClr val="tx1"/>
                </a:solidFill>
                <a:latin typeface="+mn-lt"/>
                <a:ea typeface="+mn-ea"/>
                <a:cs typeface="+mn-cs"/>
              </a:defRPr>
            </a:lvl5pPr>
            <a:lvl6pPr marL="1714500" indent="0" algn="l"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1200" dirty="0">
                <a:ea typeface="+mn-lt"/>
                <a:cs typeface="+mn-lt"/>
              </a:rPr>
              <a:t>Which Genes co-sensitize to PARP inhibitors in context of disease?</a:t>
            </a:r>
            <a:endParaRPr lang="en-US" sz="1200" dirty="0">
              <a:cs typeface="Arial"/>
            </a:endParaRPr>
          </a:p>
          <a:p>
            <a:pPr marL="285750" indent="-285750"/>
            <a:r>
              <a:rPr lang="en-US" sz="1200" dirty="0">
                <a:cs typeface="Arial"/>
              </a:rPr>
              <a:t>Leverage multi-hop patterns.</a:t>
            </a:r>
          </a:p>
          <a:p>
            <a:pPr marL="285750" indent="-285750"/>
            <a:r>
              <a:rPr lang="en-US" sz="1200" dirty="0">
                <a:cs typeface="Arial"/>
              </a:rPr>
              <a:t>Identify alternate ‘directed’ paths driving drug response/resistance.</a:t>
            </a:r>
          </a:p>
          <a:p>
            <a:pPr marL="285750" indent="-285750"/>
            <a:r>
              <a:rPr lang="en-US" sz="1200" dirty="0">
                <a:cs typeface="Arial"/>
              </a:rPr>
              <a:t>Generate novel hypotheses informing prospective validation studies.</a:t>
            </a:r>
          </a:p>
          <a:p>
            <a:pPr marL="0" indent="0">
              <a:buNone/>
            </a:pPr>
            <a:endParaRPr lang="en-US" sz="1200" dirty="0">
              <a:cs typeface="Arial"/>
            </a:endParaRPr>
          </a:p>
          <a:p>
            <a:pPr marL="0" indent="0">
              <a:buNone/>
            </a:pPr>
            <a:endParaRPr lang="en-US" sz="1200" dirty="0">
              <a:cs typeface="Arial"/>
            </a:endParaRPr>
          </a:p>
          <a:p>
            <a:pPr marL="0" indent="0">
              <a:buNone/>
            </a:pPr>
            <a:endParaRPr lang="en-NL" sz="1200" dirty="0">
              <a:cs typeface="Arial" panose="020B0604020202020204"/>
            </a:endParaRPr>
          </a:p>
          <a:p>
            <a:pPr marL="247650" lvl="1" indent="0">
              <a:buNone/>
            </a:pPr>
            <a:endParaRPr lang="en-NL" sz="1200" dirty="0">
              <a:cs typeface="Arial" panose="020B0604020202020204"/>
            </a:endParaRPr>
          </a:p>
          <a:p>
            <a:pPr marL="285750" indent="-285750"/>
            <a:endParaRPr lang="en-NL" sz="1200" dirty="0">
              <a:cs typeface="Arial" panose="020B0604020202020204"/>
            </a:endParaRPr>
          </a:p>
          <a:p>
            <a:endParaRPr lang="en-NL" sz="1200" dirty="0">
              <a:cs typeface="Arial" panose="020B0604020202020204"/>
            </a:endParaRPr>
          </a:p>
        </p:txBody>
      </p:sp>
      <p:sp>
        <p:nvSpPr>
          <p:cNvPr id="4" name="Rectangle: Top Corners Snipped 3">
            <a:extLst>
              <a:ext uri="{FF2B5EF4-FFF2-40B4-BE49-F238E27FC236}">
                <a16:creationId xmlns:a16="http://schemas.microsoft.com/office/drawing/2014/main" id="{EFC8D2FB-5108-4542-BD0A-B768C3CF9C39}"/>
              </a:ext>
            </a:extLst>
          </p:cNvPr>
          <p:cNvSpPr/>
          <p:nvPr/>
        </p:nvSpPr>
        <p:spPr>
          <a:xfrm rot="19980000">
            <a:off x="2938404" y="1807057"/>
            <a:ext cx="5667340" cy="827500"/>
          </a:xfrm>
          <a:prstGeom prst="snip2Same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Top Corners Snipped 10">
            <a:extLst>
              <a:ext uri="{FF2B5EF4-FFF2-40B4-BE49-F238E27FC236}">
                <a16:creationId xmlns:a16="http://schemas.microsoft.com/office/drawing/2014/main" id="{6BE990EF-E218-4682-9158-FD84F9C94EB7}"/>
              </a:ext>
            </a:extLst>
          </p:cNvPr>
          <p:cNvSpPr/>
          <p:nvPr/>
        </p:nvSpPr>
        <p:spPr>
          <a:xfrm rot="19980000">
            <a:off x="3374800" y="971747"/>
            <a:ext cx="3897518" cy="960552"/>
          </a:xfrm>
          <a:prstGeom prst="snip2Same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Top Corners Snipped 14">
            <a:extLst>
              <a:ext uri="{FF2B5EF4-FFF2-40B4-BE49-F238E27FC236}">
                <a16:creationId xmlns:a16="http://schemas.microsoft.com/office/drawing/2014/main" id="{0C054108-39A4-4346-B053-7BDAED34507B}"/>
              </a:ext>
            </a:extLst>
          </p:cNvPr>
          <p:cNvSpPr/>
          <p:nvPr/>
        </p:nvSpPr>
        <p:spPr>
          <a:xfrm rot="19980000">
            <a:off x="3581796" y="925746"/>
            <a:ext cx="1907397" cy="367348"/>
          </a:xfrm>
          <a:prstGeom prst="snip2Same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Top Corners Snipped 15">
            <a:extLst>
              <a:ext uri="{FF2B5EF4-FFF2-40B4-BE49-F238E27FC236}">
                <a16:creationId xmlns:a16="http://schemas.microsoft.com/office/drawing/2014/main" id="{3F054AE7-16C9-41A5-B7F3-BC024AB65C2E}"/>
              </a:ext>
            </a:extLst>
          </p:cNvPr>
          <p:cNvSpPr/>
          <p:nvPr/>
        </p:nvSpPr>
        <p:spPr>
          <a:xfrm rot="9180000">
            <a:off x="4480275" y="3380758"/>
            <a:ext cx="3393164" cy="758065"/>
          </a:xfrm>
          <a:prstGeom prst="snip2Same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Top Corners Snipped 17">
            <a:extLst>
              <a:ext uri="{FF2B5EF4-FFF2-40B4-BE49-F238E27FC236}">
                <a16:creationId xmlns:a16="http://schemas.microsoft.com/office/drawing/2014/main" id="{75EF29BD-1709-4409-8CA4-BFEB939355D7}"/>
              </a:ext>
            </a:extLst>
          </p:cNvPr>
          <p:cNvSpPr/>
          <p:nvPr/>
        </p:nvSpPr>
        <p:spPr>
          <a:xfrm rot="19970856">
            <a:off x="5645850" y="3891803"/>
            <a:ext cx="2365257" cy="743196"/>
          </a:xfrm>
          <a:prstGeom prst="snip2Same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Top Corners Snipped 18">
            <a:extLst>
              <a:ext uri="{FF2B5EF4-FFF2-40B4-BE49-F238E27FC236}">
                <a16:creationId xmlns:a16="http://schemas.microsoft.com/office/drawing/2014/main" id="{43A2C6C8-7E3C-48D5-B56D-0D0C4260DA67}"/>
              </a:ext>
            </a:extLst>
          </p:cNvPr>
          <p:cNvSpPr/>
          <p:nvPr/>
        </p:nvSpPr>
        <p:spPr>
          <a:xfrm rot="14580000">
            <a:off x="7997502" y="3979061"/>
            <a:ext cx="408940" cy="231820"/>
          </a:xfrm>
          <a:prstGeom prst="snip2Same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Top Corners Snipped 16">
            <a:extLst>
              <a:ext uri="{FF2B5EF4-FFF2-40B4-BE49-F238E27FC236}">
                <a16:creationId xmlns:a16="http://schemas.microsoft.com/office/drawing/2014/main" id="{A3A31B6E-09F8-4821-A13E-E62FE631FC1A}"/>
              </a:ext>
            </a:extLst>
          </p:cNvPr>
          <p:cNvSpPr/>
          <p:nvPr/>
        </p:nvSpPr>
        <p:spPr>
          <a:xfrm rot="9180000">
            <a:off x="6738778" y="4369990"/>
            <a:ext cx="1494786" cy="443618"/>
          </a:xfrm>
          <a:prstGeom prst="snip2Same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itle 1">
            <a:extLst>
              <a:ext uri="{FF2B5EF4-FFF2-40B4-BE49-F238E27FC236}">
                <a16:creationId xmlns:a16="http://schemas.microsoft.com/office/drawing/2014/main" id="{FBA45724-B4B1-3E4F-B8AA-AED8954285AE}"/>
              </a:ext>
            </a:extLst>
          </p:cNvPr>
          <p:cNvSpPr>
            <a:spLocks noGrp="1"/>
          </p:cNvSpPr>
          <p:nvPr>
            <p:ph type="title"/>
          </p:nvPr>
        </p:nvSpPr>
        <p:spPr>
          <a:xfrm>
            <a:off x="576263" y="231965"/>
            <a:ext cx="7991475" cy="462759"/>
          </a:xfrm>
        </p:spPr>
        <p:txBody>
          <a:bodyPr/>
          <a:lstStyle/>
          <a:p>
            <a:r>
              <a:rPr lang="en-GB" sz="2400" err="1"/>
              <a:t>EpiMap</a:t>
            </a:r>
            <a:r>
              <a:rPr lang="en-GB" sz="2400"/>
              <a:t> provides deep insights into drug activity space</a:t>
            </a:r>
            <a:endParaRPr lang="en-NL" sz="2400"/>
          </a:p>
        </p:txBody>
      </p:sp>
      <p:pic>
        <p:nvPicPr>
          <p:cNvPr id="8" name="Picture 9" descr="Diagram, schematic&#10;&#10;Description automatically generated">
            <a:extLst>
              <a:ext uri="{FF2B5EF4-FFF2-40B4-BE49-F238E27FC236}">
                <a16:creationId xmlns:a16="http://schemas.microsoft.com/office/drawing/2014/main" id="{B0DD4896-4041-4DC3-BA60-637191F62C6E}"/>
              </a:ext>
            </a:extLst>
          </p:cNvPr>
          <p:cNvPicPr>
            <a:picLocks noChangeAspect="1"/>
          </p:cNvPicPr>
          <p:nvPr/>
        </p:nvPicPr>
        <p:blipFill>
          <a:blip r:embed="rId4"/>
          <a:stretch>
            <a:fillRect/>
          </a:stretch>
        </p:blipFill>
        <p:spPr>
          <a:xfrm>
            <a:off x="442568" y="2800074"/>
            <a:ext cx="2361957" cy="1853966"/>
          </a:xfrm>
          <a:prstGeom prst="rect">
            <a:avLst/>
          </a:prstGeom>
        </p:spPr>
      </p:pic>
      <p:sp>
        <p:nvSpPr>
          <p:cNvPr id="20" name="TextBox 19">
            <a:extLst>
              <a:ext uri="{FF2B5EF4-FFF2-40B4-BE49-F238E27FC236}">
                <a16:creationId xmlns:a16="http://schemas.microsoft.com/office/drawing/2014/main" id="{27B53184-53F4-94BB-492E-C244A10EAB34}"/>
              </a:ext>
            </a:extLst>
          </p:cNvPr>
          <p:cNvSpPr txBox="1"/>
          <p:nvPr/>
        </p:nvSpPr>
        <p:spPr>
          <a:xfrm>
            <a:off x="891197" y="4822900"/>
            <a:ext cx="2372529" cy="246221"/>
          </a:xfrm>
          <a:prstGeom prst="rect">
            <a:avLst/>
          </a:prstGeom>
          <a:noFill/>
        </p:spPr>
        <p:txBody>
          <a:bodyPr wrap="square" rtlCol="0">
            <a:spAutoFit/>
          </a:bodyPr>
          <a:lstStyle/>
          <a:p>
            <a:r>
              <a:rPr lang="en-US" sz="1000" dirty="0"/>
              <a:t>TNBC – Triple-Negative Breast Cancer</a:t>
            </a:r>
          </a:p>
        </p:txBody>
      </p:sp>
    </p:spTree>
    <p:extLst>
      <p:ext uri="{BB962C8B-B14F-4D97-AF65-F5344CB8AC3E}">
        <p14:creationId xmlns:p14="http://schemas.microsoft.com/office/powerpoint/2010/main" val="1168780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gf34b585872_5_17"/>
          <p:cNvSpPr txBox="1">
            <a:spLocks noGrp="1"/>
          </p:cNvSpPr>
          <p:nvPr>
            <p:ph type="title"/>
          </p:nvPr>
        </p:nvSpPr>
        <p:spPr>
          <a:xfrm>
            <a:off x="487379" y="463351"/>
            <a:ext cx="8079968" cy="462759"/>
          </a:xfrm>
          <a:prstGeom prst="rect">
            <a:avLst/>
          </a:prstGeom>
          <a:noFill/>
          <a:ln>
            <a:noFill/>
          </a:ln>
        </p:spPr>
        <p:txBody>
          <a:bodyPr spcFirstLastPara="1" wrap="square" lIns="91425" tIns="0" rIns="91425" bIns="0" anchor="t" anchorCtr="0">
            <a:noAutofit/>
          </a:bodyPr>
          <a:lstStyle/>
          <a:p>
            <a:pPr marL="0" lvl="0" indent="0" algn="l" rtl="0">
              <a:lnSpc>
                <a:spcPct val="150000"/>
              </a:lnSpc>
              <a:spcBef>
                <a:spcPts val="0"/>
              </a:spcBef>
              <a:spcAft>
                <a:spcPts val="0"/>
              </a:spcAft>
              <a:buSzPts val="3200"/>
              <a:buNone/>
            </a:pPr>
            <a:r>
              <a:rPr lang="en-GB" dirty="0"/>
              <a:t>Today</a:t>
            </a:r>
            <a:endParaRPr dirty="0"/>
          </a:p>
        </p:txBody>
      </p:sp>
      <p:sp>
        <p:nvSpPr>
          <p:cNvPr id="129" name="Google Shape;129;gf34b585872_5_17"/>
          <p:cNvSpPr/>
          <p:nvPr/>
        </p:nvSpPr>
        <p:spPr>
          <a:xfrm>
            <a:off x="2164963" y="2248113"/>
            <a:ext cx="594300" cy="36900"/>
          </a:xfrm>
          <a:prstGeom prst="roundRect">
            <a:avLst>
              <a:gd name="adj" fmla="val 50000"/>
            </a:avLst>
          </a:prstGeom>
          <a:solidFill>
            <a:schemeClr val="bg2">
              <a:lumMod val="5000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30" name="Google Shape;130;gf34b585872_5_17"/>
          <p:cNvGrpSpPr/>
          <p:nvPr/>
        </p:nvGrpSpPr>
        <p:grpSpPr>
          <a:xfrm>
            <a:off x="571536" y="1957150"/>
            <a:ext cx="1755000" cy="1897977"/>
            <a:chOff x="571536" y="1957150"/>
            <a:chExt cx="1755000" cy="1897977"/>
          </a:xfrm>
        </p:grpSpPr>
        <p:sp>
          <p:nvSpPr>
            <p:cNvPr id="131" name="Google Shape;131;gf34b585872_5_17"/>
            <p:cNvSpPr/>
            <p:nvPr/>
          </p:nvSpPr>
          <p:spPr>
            <a:xfrm>
              <a:off x="1151886" y="1957150"/>
              <a:ext cx="594300" cy="594300"/>
            </a:xfrm>
            <a:prstGeom prst="ellipse">
              <a:avLst/>
            </a:prstGeom>
            <a:noFill/>
            <a:ln w="38100" cap="flat" cmpd="sng">
              <a:solidFill>
                <a:srgbClr val="A72A1E"/>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 name="Google Shape;132;gf34b585872_5_17"/>
            <p:cNvSpPr txBox="1"/>
            <p:nvPr/>
          </p:nvSpPr>
          <p:spPr>
            <a:xfrm>
              <a:off x="1230636" y="2118324"/>
              <a:ext cx="436800" cy="321000"/>
            </a:xfrm>
            <a:prstGeom prst="rect">
              <a:avLst/>
            </a:prstGeom>
            <a:no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1600"/>
                </a:spcAft>
                <a:buClr>
                  <a:srgbClr val="000000"/>
                </a:buClr>
                <a:buSzPts val="800"/>
                <a:buFont typeface="Arial"/>
                <a:buNone/>
              </a:pPr>
              <a:r>
                <a:rPr lang="en-GB" sz="800" b="1" i="0" u="none" strike="noStrike" cap="none">
                  <a:solidFill>
                    <a:srgbClr val="A72A1E"/>
                  </a:solidFill>
                  <a:latin typeface="Roboto"/>
                  <a:ea typeface="Roboto"/>
                  <a:cs typeface="Roboto"/>
                  <a:sym typeface="Roboto"/>
                </a:rPr>
                <a:t>1</a:t>
              </a:r>
              <a:endParaRPr sz="800" b="1" i="0" u="none" strike="noStrike" cap="none">
                <a:solidFill>
                  <a:srgbClr val="A72A1E"/>
                </a:solidFill>
                <a:latin typeface="Roboto"/>
                <a:ea typeface="Roboto"/>
                <a:cs typeface="Roboto"/>
                <a:sym typeface="Roboto"/>
              </a:endParaRPr>
            </a:p>
          </p:txBody>
        </p:sp>
        <p:sp>
          <p:nvSpPr>
            <p:cNvPr id="133" name="Google Shape;133;gf34b585872_5_17"/>
            <p:cNvSpPr txBox="1"/>
            <p:nvPr/>
          </p:nvSpPr>
          <p:spPr>
            <a:xfrm>
              <a:off x="594488" y="2660925"/>
              <a:ext cx="1709100" cy="446400"/>
            </a:xfrm>
            <a:prstGeom prst="rect">
              <a:avLst/>
            </a:prstGeom>
            <a:noFill/>
            <a:ln>
              <a:noFill/>
            </a:ln>
          </p:spPr>
          <p:txBody>
            <a:bodyPr spcFirstLastPara="1" wrap="square" lIns="91425" tIns="91425" rIns="91425" bIns="91425" anchor="b" anchorCtr="0">
              <a:noAutofit/>
            </a:bodyPr>
            <a:lstStyle/>
            <a:p>
              <a:pPr marL="0" marR="0" lvl="0" indent="0" algn="ctr" rtl="0">
                <a:lnSpc>
                  <a:spcPct val="115000"/>
                </a:lnSpc>
                <a:spcBef>
                  <a:spcPts val="0"/>
                </a:spcBef>
                <a:spcAft>
                  <a:spcPts val="0"/>
                </a:spcAft>
                <a:buClr>
                  <a:srgbClr val="000000"/>
                </a:buClr>
                <a:buSzPts val="1000"/>
                <a:buFont typeface="Arial"/>
                <a:buNone/>
              </a:pPr>
              <a:r>
                <a:rPr lang="en-GB" sz="1000" b="1" i="0" u="none" strike="noStrike" cap="none" dirty="0">
                  <a:solidFill>
                    <a:srgbClr val="A72A1E"/>
                  </a:solidFill>
                  <a:latin typeface="Roboto"/>
                  <a:ea typeface="Roboto"/>
                  <a:cs typeface="Roboto"/>
                  <a:sym typeface="Roboto"/>
                </a:rPr>
                <a:t>Background: </a:t>
              </a:r>
              <a:r>
                <a:rPr lang="en-GB" sz="1000" b="1" i="0" u="none" strike="noStrike" cap="none" dirty="0" err="1">
                  <a:solidFill>
                    <a:srgbClr val="A72A1E"/>
                  </a:solidFill>
                  <a:latin typeface="Roboto"/>
                  <a:ea typeface="Roboto"/>
                  <a:cs typeface="Roboto"/>
                  <a:sym typeface="Roboto"/>
                </a:rPr>
                <a:t>EpiMap</a:t>
              </a:r>
              <a:r>
                <a:rPr lang="en-GB" sz="1000" b="1" i="0" u="none" strike="noStrike" cap="none" dirty="0">
                  <a:solidFill>
                    <a:srgbClr val="A72A1E"/>
                  </a:solidFill>
                  <a:latin typeface="Roboto"/>
                  <a:ea typeface="Roboto"/>
                  <a:cs typeface="Roboto"/>
                  <a:sym typeface="Roboto"/>
                </a:rPr>
                <a:t> –Why and what</a:t>
              </a:r>
              <a:endParaRPr sz="1000" b="1" i="0" u="none" strike="noStrike" cap="none" dirty="0">
                <a:solidFill>
                  <a:srgbClr val="A72A1E"/>
                </a:solidFill>
                <a:latin typeface="Roboto"/>
                <a:ea typeface="Roboto"/>
                <a:cs typeface="Roboto"/>
                <a:sym typeface="Roboto"/>
              </a:endParaRPr>
            </a:p>
          </p:txBody>
        </p:sp>
        <p:sp>
          <p:nvSpPr>
            <p:cNvPr id="134" name="Google Shape;134;gf34b585872_5_17"/>
            <p:cNvSpPr txBox="1"/>
            <p:nvPr/>
          </p:nvSpPr>
          <p:spPr>
            <a:xfrm>
              <a:off x="571536" y="3117727"/>
              <a:ext cx="1755000" cy="737400"/>
            </a:xfrm>
            <a:prstGeom prst="rect">
              <a:avLst/>
            </a:prstGeom>
            <a:no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1600"/>
                </a:spcAft>
                <a:buClr>
                  <a:srgbClr val="000000"/>
                </a:buClr>
                <a:buSzPts val="800"/>
                <a:buFont typeface="Arial"/>
                <a:buNone/>
              </a:pPr>
              <a:endParaRPr sz="800" b="0" i="0" u="none" strike="noStrike" cap="none">
                <a:solidFill>
                  <a:srgbClr val="A72A1E"/>
                </a:solidFill>
                <a:latin typeface="Roboto"/>
                <a:ea typeface="Roboto"/>
                <a:cs typeface="Roboto"/>
                <a:sym typeface="Roboto"/>
              </a:endParaRPr>
            </a:p>
          </p:txBody>
        </p:sp>
      </p:grpSp>
      <p:grpSp>
        <p:nvGrpSpPr>
          <p:cNvPr id="135" name="Google Shape;135;gf34b585872_5_17"/>
          <p:cNvGrpSpPr/>
          <p:nvPr/>
        </p:nvGrpSpPr>
        <p:grpSpPr>
          <a:xfrm>
            <a:off x="2699423" y="1957150"/>
            <a:ext cx="1709102" cy="1897977"/>
            <a:chOff x="2699423" y="1957150"/>
            <a:chExt cx="1709102" cy="1897977"/>
          </a:xfrm>
        </p:grpSpPr>
        <p:sp>
          <p:nvSpPr>
            <p:cNvPr id="136" name="Google Shape;136;gf34b585872_5_17"/>
            <p:cNvSpPr/>
            <p:nvPr/>
          </p:nvSpPr>
          <p:spPr>
            <a:xfrm>
              <a:off x="3256823" y="1957150"/>
              <a:ext cx="594300" cy="594300"/>
            </a:xfrm>
            <a:prstGeom prst="ellipse">
              <a:avLst/>
            </a:prstGeom>
            <a:no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 name="Google Shape;137;gf34b585872_5_17"/>
            <p:cNvSpPr txBox="1"/>
            <p:nvPr/>
          </p:nvSpPr>
          <p:spPr>
            <a:xfrm>
              <a:off x="2699425" y="2660925"/>
              <a:ext cx="1709100" cy="446400"/>
            </a:xfrm>
            <a:prstGeom prst="rect">
              <a:avLst/>
            </a:prstGeom>
            <a:noFill/>
            <a:ln>
              <a:noFill/>
            </a:ln>
          </p:spPr>
          <p:txBody>
            <a:bodyPr spcFirstLastPara="1" wrap="square" lIns="91425" tIns="91425" rIns="91425" bIns="91425" anchor="b" anchorCtr="0">
              <a:noAutofit/>
            </a:bodyPr>
            <a:lstStyle/>
            <a:p>
              <a:pPr marL="0" marR="0" lvl="0" indent="0" algn="ctr" rtl="0">
                <a:lnSpc>
                  <a:spcPct val="115000"/>
                </a:lnSpc>
                <a:spcBef>
                  <a:spcPts val="0"/>
                </a:spcBef>
                <a:spcAft>
                  <a:spcPts val="0"/>
                </a:spcAft>
                <a:buClr>
                  <a:srgbClr val="000000"/>
                </a:buClr>
                <a:buSzPts val="1000"/>
                <a:buFont typeface="Arial"/>
                <a:buNone/>
              </a:pPr>
              <a:r>
                <a:rPr lang="en-US" sz="1000" b="1" i="0" u="none" strike="noStrike" cap="none" dirty="0">
                  <a:solidFill>
                    <a:schemeClr val="accent2"/>
                  </a:solidFill>
                  <a:latin typeface="Roboto"/>
                  <a:ea typeface="Roboto"/>
                  <a:cs typeface="Roboto"/>
                  <a:sym typeface="Roboto"/>
                </a:rPr>
                <a:t>Building KGE models for link Prediction</a:t>
              </a:r>
              <a:endParaRPr sz="1000" b="1" i="0" u="none" strike="noStrike" cap="none" dirty="0">
                <a:solidFill>
                  <a:schemeClr val="accent2"/>
                </a:solidFill>
                <a:latin typeface="Roboto"/>
                <a:ea typeface="Roboto"/>
                <a:cs typeface="Roboto"/>
                <a:sym typeface="Roboto"/>
              </a:endParaRPr>
            </a:p>
          </p:txBody>
        </p:sp>
        <p:sp>
          <p:nvSpPr>
            <p:cNvPr id="138" name="Google Shape;138;gf34b585872_5_17"/>
            <p:cNvSpPr txBox="1"/>
            <p:nvPr/>
          </p:nvSpPr>
          <p:spPr>
            <a:xfrm>
              <a:off x="2699423" y="3117727"/>
              <a:ext cx="1709100" cy="737400"/>
            </a:xfrm>
            <a:prstGeom prst="rect">
              <a:avLst/>
            </a:prstGeom>
            <a:no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1600"/>
                </a:spcAft>
                <a:buClr>
                  <a:srgbClr val="000000"/>
                </a:buClr>
                <a:buSzPts val="800"/>
                <a:buFont typeface="Arial"/>
                <a:buNone/>
              </a:pPr>
              <a:endParaRPr sz="800" b="0" i="0" u="none" strike="noStrike" cap="none">
                <a:solidFill>
                  <a:schemeClr val="accent2"/>
                </a:solidFill>
                <a:latin typeface="Roboto"/>
                <a:ea typeface="Roboto"/>
                <a:cs typeface="Roboto"/>
                <a:sym typeface="Roboto"/>
              </a:endParaRPr>
            </a:p>
          </p:txBody>
        </p:sp>
        <p:sp>
          <p:nvSpPr>
            <p:cNvPr id="139" name="Google Shape;139;gf34b585872_5_17"/>
            <p:cNvSpPr txBox="1"/>
            <p:nvPr/>
          </p:nvSpPr>
          <p:spPr>
            <a:xfrm>
              <a:off x="3335573" y="2118324"/>
              <a:ext cx="436800" cy="321000"/>
            </a:xfrm>
            <a:prstGeom prst="rect">
              <a:avLst/>
            </a:prstGeom>
            <a:no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1600"/>
                </a:spcAft>
                <a:buClr>
                  <a:srgbClr val="000000"/>
                </a:buClr>
                <a:buSzPts val="800"/>
                <a:buFont typeface="Arial"/>
                <a:buNone/>
              </a:pPr>
              <a:r>
                <a:rPr lang="en-GB" sz="800" b="1" i="0" u="none" strike="noStrike" cap="none">
                  <a:solidFill>
                    <a:schemeClr val="accent2"/>
                  </a:solidFill>
                  <a:latin typeface="Roboto"/>
                  <a:ea typeface="Roboto"/>
                  <a:cs typeface="Roboto"/>
                  <a:sym typeface="Roboto"/>
                </a:rPr>
                <a:t>2</a:t>
              </a:r>
              <a:endParaRPr sz="800" b="1" i="0" u="none" strike="noStrike" cap="none">
                <a:solidFill>
                  <a:schemeClr val="accent2"/>
                </a:solidFill>
                <a:latin typeface="Roboto"/>
                <a:ea typeface="Roboto"/>
                <a:cs typeface="Roboto"/>
                <a:sym typeface="Roboto"/>
              </a:endParaRPr>
            </a:p>
          </p:txBody>
        </p:sp>
      </p:grpSp>
      <p:grpSp>
        <p:nvGrpSpPr>
          <p:cNvPr id="140" name="Google Shape;140;gf34b585872_5_17"/>
          <p:cNvGrpSpPr/>
          <p:nvPr/>
        </p:nvGrpSpPr>
        <p:grpSpPr>
          <a:xfrm>
            <a:off x="4781408" y="1957150"/>
            <a:ext cx="1709100" cy="1897975"/>
            <a:chOff x="4781408" y="1957150"/>
            <a:chExt cx="1709100" cy="1897975"/>
          </a:xfrm>
        </p:grpSpPr>
        <p:sp>
          <p:nvSpPr>
            <p:cNvPr id="141" name="Google Shape;141;gf34b585872_5_17"/>
            <p:cNvSpPr/>
            <p:nvPr/>
          </p:nvSpPr>
          <p:spPr>
            <a:xfrm>
              <a:off x="5338808" y="1957150"/>
              <a:ext cx="594300" cy="594300"/>
            </a:xfrm>
            <a:prstGeom prst="ellipse">
              <a:avLst/>
            </a:prstGeom>
            <a:noFill/>
            <a:ln w="38100" cap="flat" cmpd="sng">
              <a:solidFill>
                <a:schemeClr val="accent1">
                  <a:lumMod val="60000"/>
                  <a:lumOff val="40000"/>
                </a:scheme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 name="Google Shape;143;gf34b585872_5_17"/>
            <p:cNvSpPr txBox="1"/>
            <p:nvPr/>
          </p:nvSpPr>
          <p:spPr>
            <a:xfrm>
              <a:off x="4781408" y="3117725"/>
              <a:ext cx="1709100" cy="737400"/>
            </a:xfrm>
            <a:prstGeom prst="rect">
              <a:avLst/>
            </a:prstGeom>
            <a:no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1600"/>
                </a:spcAft>
                <a:buClr>
                  <a:srgbClr val="000000"/>
                </a:buClr>
                <a:buSzPts val="800"/>
                <a:buFont typeface="Arial"/>
                <a:buNone/>
              </a:pPr>
              <a:endParaRPr sz="800" b="0" i="0" u="none" strike="noStrike" cap="none">
                <a:solidFill>
                  <a:schemeClr val="accent5"/>
                </a:solidFill>
                <a:latin typeface="Roboto"/>
                <a:ea typeface="Roboto"/>
                <a:cs typeface="Roboto"/>
                <a:sym typeface="Roboto"/>
              </a:endParaRPr>
            </a:p>
          </p:txBody>
        </p:sp>
        <p:sp>
          <p:nvSpPr>
            <p:cNvPr id="144" name="Google Shape;144;gf34b585872_5_17"/>
            <p:cNvSpPr txBox="1"/>
            <p:nvPr/>
          </p:nvSpPr>
          <p:spPr>
            <a:xfrm>
              <a:off x="5417558" y="2118324"/>
              <a:ext cx="436800" cy="321000"/>
            </a:xfrm>
            <a:prstGeom prst="rect">
              <a:avLst/>
            </a:prstGeom>
            <a:ln>
              <a:noFill/>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t" anchorCtr="0">
              <a:noAutofit/>
            </a:bodyPr>
            <a:lstStyle/>
            <a:p>
              <a:pPr marL="0" marR="0" lvl="0" indent="0" algn="ctr" rtl="0">
                <a:lnSpc>
                  <a:spcPct val="115000"/>
                </a:lnSpc>
                <a:spcBef>
                  <a:spcPts val="0"/>
                </a:spcBef>
                <a:spcAft>
                  <a:spcPts val="1600"/>
                </a:spcAft>
                <a:buClr>
                  <a:srgbClr val="000000"/>
                </a:buClr>
                <a:buSzPts val="800"/>
                <a:buFont typeface="Arial"/>
                <a:buNone/>
              </a:pPr>
              <a:r>
                <a:rPr lang="en-GB" sz="800" i="0" u="none" strike="noStrike" dirty="0">
                  <a:ln w="0"/>
                  <a:solidFill>
                    <a:schemeClr val="accent1"/>
                  </a:solidFill>
                  <a:effectLst>
                    <a:outerShdw blurRad="38100" dist="25400" dir="5400000" algn="ctr" rotWithShape="0">
                      <a:srgbClr val="6E747A">
                        <a:alpha val="43000"/>
                      </a:srgbClr>
                    </a:outerShdw>
                  </a:effectLst>
                  <a:latin typeface="Roboto"/>
                  <a:ea typeface="Roboto"/>
                  <a:cs typeface="Roboto"/>
                  <a:sym typeface="Roboto"/>
                </a:rPr>
                <a:t>3</a:t>
              </a:r>
              <a:endParaRPr sz="800" b="1" i="0" u="none" strike="noStrike" cap="none" dirty="0">
                <a:solidFill>
                  <a:schemeClr val="accent5"/>
                </a:solidFill>
                <a:latin typeface="Roboto"/>
                <a:ea typeface="Roboto"/>
                <a:cs typeface="Roboto"/>
                <a:sym typeface="Roboto"/>
              </a:endParaRPr>
            </a:p>
          </p:txBody>
        </p:sp>
      </p:grpSp>
      <p:grpSp>
        <p:nvGrpSpPr>
          <p:cNvPr id="145" name="Google Shape;145;gf34b585872_5_17"/>
          <p:cNvGrpSpPr/>
          <p:nvPr/>
        </p:nvGrpSpPr>
        <p:grpSpPr>
          <a:xfrm>
            <a:off x="6863386" y="1957150"/>
            <a:ext cx="1709102" cy="1897977"/>
            <a:chOff x="6863386" y="1957150"/>
            <a:chExt cx="1709102" cy="1897977"/>
          </a:xfrm>
        </p:grpSpPr>
        <p:sp>
          <p:nvSpPr>
            <p:cNvPr id="146" name="Google Shape;146;gf34b585872_5_17"/>
            <p:cNvSpPr/>
            <p:nvPr/>
          </p:nvSpPr>
          <p:spPr>
            <a:xfrm>
              <a:off x="7420786" y="1957150"/>
              <a:ext cx="594300" cy="594300"/>
            </a:xfrm>
            <a:prstGeom prst="ellipse">
              <a:avLst/>
            </a:prstGeom>
            <a:no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 name="Google Shape;147;gf34b585872_5_17"/>
            <p:cNvSpPr txBox="1"/>
            <p:nvPr/>
          </p:nvSpPr>
          <p:spPr>
            <a:xfrm>
              <a:off x="6863388" y="2660925"/>
              <a:ext cx="1709100" cy="446400"/>
            </a:xfrm>
            <a:prstGeom prst="rect">
              <a:avLst/>
            </a:prstGeom>
            <a:noFill/>
            <a:ln>
              <a:noFill/>
            </a:ln>
          </p:spPr>
          <p:txBody>
            <a:bodyPr spcFirstLastPara="1" wrap="square" lIns="91425" tIns="91425" rIns="91425" bIns="91425" anchor="b" anchorCtr="0">
              <a:noAutofit/>
            </a:bodyPr>
            <a:lstStyle/>
            <a:p>
              <a:pPr lvl="0" algn="ctr">
                <a:lnSpc>
                  <a:spcPct val="115000"/>
                </a:lnSpc>
                <a:buClr>
                  <a:srgbClr val="000000"/>
                </a:buClr>
                <a:buSzPts val="1000"/>
              </a:pPr>
              <a:r>
                <a:rPr lang="en-GB" sz="1000" b="1" dirty="0">
                  <a:solidFill>
                    <a:schemeClr val="dk2"/>
                  </a:solidFill>
                  <a:latin typeface="Roboto"/>
                  <a:ea typeface="Roboto"/>
                  <a:cs typeface="Roboto"/>
                  <a:sym typeface="Roboto"/>
                </a:rPr>
                <a:t>Applications and Impact</a:t>
              </a:r>
            </a:p>
          </p:txBody>
        </p:sp>
        <p:sp>
          <p:nvSpPr>
            <p:cNvPr id="148" name="Google Shape;148;gf34b585872_5_17"/>
            <p:cNvSpPr txBox="1"/>
            <p:nvPr/>
          </p:nvSpPr>
          <p:spPr>
            <a:xfrm>
              <a:off x="6863386" y="3117727"/>
              <a:ext cx="1709100" cy="737400"/>
            </a:xfrm>
            <a:prstGeom prst="rect">
              <a:avLst/>
            </a:prstGeom>
            <a:no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1600"/>
                </a:spcAft>
                <a:buClr>
                  <a:srgbClr val="000000"/>
                </a:buClr>
                <a:buSzPts val="800"/>
                <a:buFont typeface="Arial"/>
                <a:buNone/>
              </a:pPr>
              <a:endParaRPr sz="800" b="0" i="0" u="none" strike="noStrike" cap="none">
                <a:solidFill>
                  <a:schemeClr val="dk2"/>
                </a:solidFill>
                <a:latin typeface="Roboto"/>
                <a:ea typeface="Roboto"/>
                <a:cs typeface="Roboto"/>
                <a:sym typeface="Roboto"/>
              </a:endParaRPr>
            </a:p>
          </p:txBody>
        </p:sp>
        <p:sp>
          <p:nvSpPr>
            <p:cNvPr id="149" name="Google Shape;149;gf34b585872_5_17"/>
            <p:cNvSpPr txBox="1"/>
            <p:nvPr/>
          </p:nvSpPr>
          <p:spPr>
            <a:xfrm>
              <a:off x="7499536" y="2118324"/>
              <a:ext cx="436800" cy="321000"/>
            </a:xfrm>
            <a:prstGeom prst="rect">
              <a:avLst/>
            </a:prstGeom>
            <a:no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1600"/>
                </a:spcAft>
                <a:buClr>
                  <a:srgbClr val="000000"/>
                </a:buClr>
                <a:buSzPts val="800"/>
                <a:buFont typeface="Arial"/>
                <a:buNone/>
              </a:pPr>
              <a:r>
                <a:rPr lang="en-GB" sz="800" b="1" i="0" u="none" strike="noStrike" cap="none">
                  <a:solidFill>
                    <a:schemeClr val="dk2"/>
                  </a:solidFill>
                  <a:latin typeface="Roboto"/>
                  <a:ea typeface="Roboto"/>
                  <a:cs typeface="Roboto"/>
                  <a:sym typeface="Roboto"/>
                </a:rPr>
                <a:t>4</a:t>
              </a:r>
              <a:endParaRPr sz="800" b="1" i="0" u="none" strike="noStrike" cap="none">
                <a:solidFill>
                  <a:schemeClr val="dk2"/>
                </a:solidFill>
                <a:latin typeface="Roboto"/>
                <a:ea typeface="Roboto"/>
                <a:cs typeface="Roboto"/>
                <a:sym typeface="Roboto"/>
              </a:endParaRPr>
            </a:p>
          </p:txBody>
        </p:sp>
      </p:grpSp>
      <p:sp>
        <p:nvSpPr>
          <p:cNvPr id="150" name="Google Shape;150;gf34b585872_5_17"/>
          <p:cNvSpPr/>
          <p:nvPr/>
        </p:nvSpPr>
        <p:spPr>
          <a:xfrm>
            <a:off x="4337175" y="2248113"/>
            <a:ext cx="594300" cy="36900"/>
          </a:xfrm>
          <a:prstGeom prst="roundRect">
            <a:avLst>
              <a:gd name="adj" fmla="val 50000"/>
            </a:avLst>
          </a:prstGeom>
          <a:solidFill>
            <a:srgbClr val="85858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 name="Google Shape;151;gf34b585872_5_17"/>
          <p:cNvSpPr/>
          <p:nvPr/>
        </p:nvSpPr>
        <p:spPr>
          <a:xfrm>
            <a:off x="6419150" y="2248113"/>
            <a:ext cx="594300" cy="36900"/>
          </a:xfrm>
          <a:prstGeom prst="roundRect">
            <a:avLst>
              <a:gd name="adj" fmla="val 50000"/>
            </a:avLst>
          </a:prstGeom>
          <a:solidFill>
            <a:srgbClr val="85858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 name="Google Shape;142;gf34b585872_5_17">
            <a:extLst>
              <a:ext uri="{FF2B5EF4-FFF2-40B4-BE49-F238E27FC236}">
                <a16:creationId xmlns:a16="http://schemas.microsoft.com/office/drawing/2014/main" id="{CA57B2DE-FCC0-2703-3A68-EEC51F57CC34}"/>
              </a:ext>
            </a:extLst>
          </p:cNvPr>
          <p:cNvSpPr txBox="1"/>
          <p:nvPr/>
        </p:nvSpPr>
        <p:spPr>
          <a:xfrm>
            <a:off x="4781413" y="2660925"/>
            <a:ext cx="1709100" cy="446400"/>
          </a:xfrm>
          <a:prstGeom prst="rect">
            <a:avLst/>
          </a:prstGeom>
          <a:noFill/>
          <a:ln>
            <a:noFill/>
          </a:ln>
        </p:spPr>
        <p:txBody>
          <a:bodyPr spcFirstLastPara="1" wrap="square" lIns="91425" tIns="91425" rIns="91425" bIns="91425" anchor="b" anchorCtr="0">
            <a:noAutofit/>
          </a:bodyPr>
          <a:lstStyle/>
          <a:p>
            <a:pPr marL="0" marR="0" lvl="0" indent="0" algn="ctr" rtl="0">
              <a:lnSpc>
                <a:spcPct val="115000"/>
              </a:lnSpc>
              <a:spcBef>
                <a:spcPts val="0"/>
              </a:spcBef>
              <a:spcAft>
                <a:spcPts val="0"/>
              </a:spcAft>
              <a:buClr>
                <a:srgbClr val="000000"/>
              </a:buClr>
              <a:buSzPts val="1000"/>
              <a:buFont typeface="Arial"/>
              <a:buNone/>
            </a:pPr>
            <a:r>
              <a:rPr lang="en-GB" sz="1000" i="0" u="none" strike="noStrike" dirty="0">
                <a:ln w="0">
                  <a:solidFill>
                    <a:schemeClr val="accent1">
                      <a:lumMod val="60000"/>
                      <a:lumOff val="40000"/>
                    </a:schemeClr>
                  </a:solidFill>
                </a:ln>
                <a:latin typeface="Roboto"/>
                <a:ea typeface="Roboto"/>
                <a:cs typeface="Roboto"/>
                <a:sym typeface="Roboto"/>
              </a:rPr>
              <a:t>Results &amp; Challenges </a:t>
            </a:r>
            <a:br>
              <a:rPr lang="en-GB" sz="1000" i="0" u="none" strike="noStrike" dirty="0">
                <a:ln w="0">
                  <a:solidFill>
                    <a:schemeClr val="accent1">
                      <a:lumMod val="60000"/>
                      <a:lumOff val="40000"/>
                    </a:schemeClr>
                  </a:solidFill>
                </a:ln>
                <a:latin typeface="Roboto"/>
                <a:ea typeface="Roboto"/>
                <a:cs typeface="Roboto"/>
                <a:sym typeface="Roboto"/>
              </a:rPr>
            </a:br>
            <a:r>
              <a:rPr lang="en-GB" sz="1000" i="0" u="none" strike="noStrike" dirty="0">
                <a:ln w="0">
                  <a:solidFill>
                    <a:schemeClr val="accent1">
                      <a:lumMod val="60000"/>
                      <a:lumOff val="40000"/>
                    </a:schemeClr>
                  </a:solidFill>
                </a:ln>
                <a:latin typeface="Roboto"/>
                <a:ea typeface="Roboto"/>
                <a:cs typeface="Roboto"/>
                <a:sym typeface="Roboto"/>
              </a:rPr>
              <a:t>in KG ML</a:t>
            </a:r>
            <a:endParaRPr sz="1000" i="0" u="none" strike="noStrike" dirty="0">
              <a:ln w="0">
                <a:solidFill>
                  <a:schemeClr val="accent1">
                    <a:lumMod val="60000"/>
                    <a:lumOff val="40000"/>
                  </a:schemeClr>
                </a:solidFill>
              </a:ln>
              <a:latin typeface="Roboto"/>
              <a:ea typeface="Roboto"/>
              <a:cs typeface="Roboto"/>
              <a:sym typeface="Roboto"/>
            </a:endParaRPr>
          </a:p>
        </p:txBody>
      </p:sp>
      <p:sp>
        <p:nvSpPr>
          <p:cNvPr id="2" name="Rectangle 1">
            <a:extLst>
              <a:ext uri="{FF2B5EF4-FFF2-40B4-BE49-F238E27FC236}">
                <a16:creationId xmlns:a16="http://schemas.microsoft.com/office/drawing/2014/main" id="{E916E7B9-13F7-B547-92C6-D796281B2D30}"/>
              </a:ext>
            </a:extLst>
          </p:cNvPr>
          <p:cNvSpPr/>
          <p:nvPr/>
        </p:nvSpPr>
        <p:spPr>
          <a:xfrm>
            <a:off x="785102" y="1870565"/>
            <a:ext cx="2002203" cy="1224019"/>
          </a:xfrm>
          <a:prstGeom prst="rect">
            <a:avLst/>
          </a:prstGeom>
          <a:solidFill>
            <a:schemeClr val="bg1">
              <a:alpha val="88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NL" dirty="0"/>
          </a:p>
        </p:txBody>
      </p:sp>
      <p:sp>
        <p:nvSpPr>
          <p:cNvPr id="28" name="Rectangle 27">
            <a:extLst>
              <a:ext uri="{FF2B5EF4-FFF2-40B4-BE49-F238E27FC236}">
                <a16:creationId xmlns:a16="http://schemas.microsoft.com/office/drawing/2014/main" id="{E7904AB7-9DC8-39DC-6F28-65798E5C8AFA}"/>
              </a:ext>
            </a:extLst>
          </p:cNvPr>
          <p:cNvSpPr/>
          <p:nvPr/>
        </p:nvSpPr>
        <p:spPr>
          <a:xfrm>
            <a:off x="6416825" y="1796852"/>
            <a:ext cx="2132687" cy="1224019"/>
          </a:xfrm>
          <a:prstGeom prst="rect">
            <a:avLst/>
          </a:prstGeom>
          <a:solidFill>
            <a:schemeClr val="bg1">
              <a:alpha val="88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NL" dirty="0"/>
          </a:p>
        </p:txBody>
      </p:sp>
    </p:spTree>
    <p:extLst>
      <p:ext uri="{BB962C8B-B14F-4D97-AF65-F5344CB8AC3E}">
        <p14:creationId xmlns:p14="http://schemas.microsoft.com/office/powerpoint/2010/main" val="23358036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text, person, vector graphics&#10;&#10;Description automatically generated">
            <a:extLst>
              <a:ext uri="{FF2B5EF4-FFF2-40B4-BE49-F238E27FC236}">
                <a16:creationId xmlns:a16="http://schemas.microsoft.com/office/drawing/2014/main" id="{078BB113-72DB-425F-A2DD-F0BD920EB7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0600" y="1080526"/>
            <a:ext cx="7528077" cy="3534560"/>
          </a:xfrm>
          <a:prstGeom prst="rect">
            <a:avLst/>
          </a:prstGeom>
        </p:spPr>
      </p:pic>
      <p:sp>
        <p:nvSpPr>
          <p:cNvPr id="19" name="Text Placeholder 18">
            <a:extLst>
              <a:ext uri="{FF2B5EF4-FFF2-40B4-BE49-F238E27FC236}">
                <a16:creationId xmlns:a16="http://schemas.microsoft.com/office/drawing/2014/main" id="{1BE699A1-A3E8-AF47-A7B1-E5A131E54E0E}"/>
              </a:ext>
            </a:extLst>
          </p:cNvPr>
          <p:cNvSpPr>
            <a:spLocks noGrp="1"/>
          </p:cNvSpPr>
          <p:nvPr>
            <p:ph type="body" sz="quarter" idx="13"/>
          </p:nvPr>
        </p:nvSpPr>
        <p:spPr>
          <a:xfrm>
            <a:off x="531731" y="957654"/>
            <a:ext cx="5548633" cy="1061978"/>
          </a:xfrm>
        </p:spPr>
        <p:txBody>
          <a:bodyPr vert="horz" lIns="91440" tIns="0" rIns="91440" bIns="45720" rtlCol="0" anchor="t">
            <a:normAutofit/>
          </a:bodyPr>
          <a:lstStyle/>
          <a:p>
            <a:r>
              <a:rPr lang="en-US" sz="1000" b="1">
                <a:ea typeface="+mn-lt"/>
                <a:cs typeface="+mn-lt"/>
              </a:rPr>
              <a:t>Can we predict potential new targets for specific cancer segments?</a:t>
            </a:r>
          </a:p>
          <a:p>
            <a:r>
              <a:rPr lang="en-US" sz="1000"/>
              <a:t>This could help researchers in:</a:t>
            </a:r>
            <a:endParaRPr lang="en-US" sz="1000">
              <a:cs typeface="Arial"/>
            </a:endParaRPr>
          </a:p>
          <a:p>
            <a:pPr marL="228600" indent="-228600">
              <a:buAutoNum type="arabicPeriod"/>
            </a:pPr>
            <a:r>
              <a:rPr lang="en-US" sz="1000" err="1">
                <a:ea typeface="+mn-lt"/>
                <a:cs typeface="+mn-lt"/>
              </a:rPr>
              <a:t>Reprioritisation</a:t>
            </a:r>
            <a:r>
              <a:rPr lang="en-US" sz="1000">
                <a:ea typeface="+mn-lt"/>
                <a:cs typeface="+mn-lt"/>
              </a:rPr>
              <a:t> of existing leads.</a:t>
            </a:r>
            <a:endParaRPr lang="en-US">
              <a:ea typeface="+mn-lt"/>
              <a:cs typeface="+mn-lt"/>
            </a:endParaRPr>
          </a:p>
          <a:p>
            <a:pPr marL="228600" indent="-228600">
              <a:buAutoNum type="arabicPeriod"/>
            </a:pPr>
            <a:r>
              <a:rPr lang="en-US" sz="1000">
                <a:ea typeface="+mn-lt"/>
                <a:cs typeface="+mn-lt"/>
              </a:rPr>
              <a:t>Identification of new leads.</a:t>
            </a:r>
            <a:endParaRPr lang="en-US">
              <a:cs typeface="Arial" panose="020B0604020202020204"/>
            </a:endParaRPr>
          </a:p>
          <a:p>
            <a:endParaRPr lang="en-US" sz="1000">
              <a:cs typeface="Arial"/>
            </a:endParaRPr>
          </a:p>
        </p:txBody>
      </p:sp>
      <p:sp>
        <p:nvSpPr>
          <p:cNvPr id="2" name="Title 1">
            <a:extLst>
              <a:ext uri="{FF2B5EF4-FFF2-40B4-BE49-F238E27FC236}">
                <a16:creationId xmlns:a16="http://schemas.microsoft.com/office/drawing/2014/main" id="{604A8C4D-4565-DD4E-AFDE-2FCCDB4449E5}"/>
              </a:ext>
            </a:extLst>
          </p:cNvPr>
          <p:cNvSpPr>
            <a:spLocks noGrp="1"/>
          </p:cNvSpPr>
          <p:nvPr>
            <p:ph type="title"/>
          </p:nvPr>
        </p:nvSpPr>
        <p:spPr/>
        <p:txBody>
          <a:bodyPr/>
          <a:lstStyle/>
          <a:p>
            <a:r>
              <a:rPr lang="en-NL" sz="2400"/>
              <a:t>Predicting novel targets using ML</a:t>
            </a:r>
          </a:p>
        </p:txBody>
      </p:sp>
      <p:sp>
        <p:nvSpPr>
          <p:cNvPr id="4" name="Slide Number Placeholder 3">
            <a:extLst>
              <a:ext uri="{FF2B5EF4-FFF2-40B4-BE49-F238E27FC236}">
                <a16:creationId xmlns:a16="http://schemas.microsoft.com/office/drawing/2014/main" id="{91D72289-76E9-D147-B310-C0152E0C9E99}"/>
              </a:ext>
            </a:extLst>
          </p:cNvPr>
          <p:cNvSpPr>
            <a:spLocks noGrp="1"/>
          </p:cNvSpPr>
          <p:nvPr>
            <p:ph type="sldNum" sz="quarter" idx="16"/>
          </p:nvPr>
        </p:nvSpPr>
        <p:spPr/>
        <p:txBody>
          <a:bodyPr/>
          <a:lstStyle/>
          <a:p>
            <a:fld id="{82F89014-7F8D-47C1-8D79-17A715C9D2BB}" type="slidenum">
              <a:rPr lang="nl-NL" smtClean="0"/>
              <a:pPr/>
              <a:t>9</a:t>
            </a:fld>
            <a:endParaRPr lang="nl-NL"/>
          </a:p>
        </p:txBody>
      </p:sp>
      <p:pic>
        <p:nvPicPr>
          <p:cNvPr id="3" name="Picture 25" descr="Logo, company name&#10;&#10;Description automatically generated">
            <a:extLst>
              <a:ext uri="{FF2B5EF4-FFF2-40B4-BE49-F238E27FC236}">
                <a16:creationId xmlns:a16="http://schemas.microsoft.com/office/drawing/2014/main" id="{E3B46C6C-F75C-4FF5-8F9D-72E6DBED8CF4}"/>
              </a:ext>
            </a:extLst>
          </p:cNvPr>
          <p:cNvPicPr>
            <a:picLocks noChangeAspect="1"/>
          </p:cNvPicPr>
          <p:nvPr/>
        </p:nvPicPr>
        <p:blipFill>
          <a:blip r:embed="rId4"/>
          <a:stretch>
            <a:fillRect/>
          </a:stretch>
        </p:blipFill>
        <p:spPr>
          <a:xfrm>
            <a:off x="990600" y="4541852"/>
            <a:ext cx="987287" cy="446267"/>
          </a:xfrm>
          <a:prstGeom prst="rect">
            <a:avLst/>
          </a:prstGeom>
        </p:spPr>
      </p:pic>
      <p:pic>
        <p:nvPicPr>
          <p:cNvPr id="5" name="Picture 4" descr="Diagram&#10;&#10;Description automatically generated">
            <a:extLst>
              <a:ext uri="{FF2B5EF4-FFF2-40B4-BE49-F238E27FC236}">
                <a16:creationId xmlns:a16="http://schemas.microsoft.com/office/drawing/2014/main" id="{9ED75234-7F0A-43BC-BF10-E77F71B39D9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89885" y="99867"/>
            <a:ext cx="2057400" cy="1071036"/>
          </a:xfrm>
          <a:prstGeom prst="rect">
            <a:avLst/>
          </a:prstGeom>
        </p:spPr>
      </p:pic>
      <p:sp>
        <p:nvSpPr>
          <p:cNvPr id="7" name="Arrow: Right 6">
            <a:extLst>
              <a:ext uri="{FF2B5EF4-FFF2-40B4-BE49-F238E27FC236}">
                <a16:creationId xmlns:a16="http://schemas.microsoft.com/office/drawing/2014/main" id="{ACFB6542-2455-4E2C-97AE-14B4E0E5E589}"/>
              </a:ext>
            </a:extLst>
          </p:cNvPr>
          <p:cNvSpPr/>
          <p:nvPr/>
        </p:nvSpPr>
        <p:spPr>
          <a:xfrm>
            <a:off x="810370" y="3675980"/>
            <a:ext cx="297493" cy="266178"/>
          </a:xfrm>
          <a:prstGeom prst="rightArrow">
            <a:avLst/>
          </a:prstGeom>
          <a:solidFill>
            <a:srgbClr val="ED7D3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Box 8">
            <a:extLst>
              <a:ext uri="{FF2B5EF4-FFF2-40B4-BE49-F238E27FC236}">
                <a16:creationId xmlns:a16="http://schemas.microsoft.com/office/drawing/2014/main" id="{B545711C-673C-4532-8100-B6C2228F8D16}"/>
              </a:ext>
            </a:extLst>
          </p:cNvPr>
          <p:cNvSpPr txBox="1"/>
          <p:nvPr/>
        </p:nvSpPr>
        <p:spPr>
          <a:xfrm>
            <a:off x="1143391" y="3574224"/>
            <a:ext cx="2824310" cy="127727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1100" dirty="0"/>
              <a:t>Apply ML to infer from graph what is important for new link prediction.</a:t>
            </a:r>
          </a:p>
          <a:p>
            <a:pPr marL="628650" lvl="1" indent="-171450">
              <a:buFont typeface="Arial" panose="020B0604020202020204" pitchFamily="34" charset="0"/>
              <a:buChar char="•"/>
            </a:pPr>
            <a:r>
              <a:rPr lang="en-GB" sz="1100" dirty="0"/>
              <a:t>How? - Train Knowledge Graph Embedding (KGE) Models to derive vector representations of entities and relations</a:t>
            </a:r>
            <a:endParaRPr lang="en-US" sz="1100" dirty="0"/>
          </a:p>
          <a:p>
            <a:endParaRPr lang="en-US" sz="1100" dirty="0">
              <a:cs typeface="Arial"/>
            </a:endParaRPr>
          </a:p>
        </p:txBody>
      </p:sp>
    </p:spTree>
    <p:extLst>
      <p:ext uri="{BB962C8B-B14F-4D97-AF65-F5344CB8AC3E}">
        <p14:creationId xmlns:p14="http://schemas.microsoft.com/office/powerpoint/2010/main" val="1897242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p188="http://schemas.microsoft.com/office/powerpoint/2018/8/main" xmlns="" r:id="rId6"/>
    </p:ext>
  </p:extLst>
</p:sld>
</file>

<file path=ppt/tags/tag1.xml><?xml version="1.0" encoding="utf-8"?>
<p:tagLst xmlns:a="http://schemas.openxmlformats.org/drawingml/2006/main" xmlns:r="http://schemas.openxmlformats.org/officeDocument/2006/relationships" xmlns:p="http://schemas.openxmlformats.org/presentationml/2006/main">
  <p:tag name="EMPOWERCHARTSPROPERTIES_B_0" val="AAAAAAH//////////wEAAAAAAAAAAAAAACoqIFRoaXMgaXMgYSBMaXRlREIgZmlsZSAqKgcEAP////8FAAAAAQAAAAAAAAAAAAAAAAAAAAAAAAAAAAAAAAAAAAAAAAAAAAAAAAABEQAAAFByb3BlcnR5RG9jdW1lbnRzA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AAAAAv//////////AQAAAAAAAAAAAAAAEQAAAFByb3BlcnR5RG9jdW1lbnRzAgAAAAAAAAAFAAAACQAAAF9pZD0kLl9pZAEDAAAAAAADAAAAAQADAAAAIwAAAENvbWJpSW5kZXg9JC5OYW1lICsgJ18nICsgJC5WZXJzaW9uAQQAAAAAAAQAAAABAAQAAAAAAAAAAP///////wAAAAAAAP////8AAAAAAP///////wAAAAAAAP////8AAAAAAP///////wAAAAAAAP////8AAAAAAP///////wAAAAAAAP////8AAAAAAP///////wAAAAAAAP////8AAAAAAP///////wAAAAAAAP////8AAAAAAP///////wAAAAAAAP////8AAAAAAP///////wAAAAAAAP////8AAAAAAP///////wAAAAAAAP////8AAAAAAP///////wAAAAAAAP////8AAAAAAP///////wAAAAAAAP////8AAAAAAP///////wAAAAAAAP////8AAAAAAP///////wAAAAAAAP////8AAAAAAP///////wAAAAAAAP////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IBAQEBAQEBAQEBAQEBAQIAAAAAAAAAAwAAAAMAAAAA/////wQASwwAAAAAAAAAAAAAIAD///////////////8AAAD///////////////8DAAAAAwD///////////////////////////////////////////////////////////////////////////////////////////////////////////////////////////////////////////////////////////////////////////////////////////////////////////////////////////////////////////////////////////////////////////////////////////////////////////////////////////////////////////////////////////////////////////////////////////////////////////////////////////////////////////////////////////////////////////////////////////////////////////////8BACAA////////////////AAAO////////AwAAAAIA////////////////////////////////////////////////////////////////////////////////////////////////////////////////////////////////////////////////////////////////////////////////////////////////////////////////////////////////////////////////////////////////////////////////////////////////////////////////////////////////////////////////////////////////////////////////////////////////////////////////////////////////////////////////////////////////////////////////////////////////////////////////////////AgABAP///////wQAAAACABAACyJ0heV53PlGtRYX1JzAFO0FAAAAAAADAAAAAwADAAAAAQADAAEA////////BAAAAAMAEAALm6GqAtnBEU68A6dwI+nKEAUAAAABAAMAAAAAAAMAAAAC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AAAADAAAAAP////8EACAMAAAAAAAAAAAAACAB////////////////AAAA////////////////BAAAAAMA////////BAAAAAIA////////////////////////////////////////////////////////////////////////////////////////////////////////////////////////////////////////////////////////////////////////////////////////////////////////////////////////////////////////////////////////////////////////////////////////////////////////////////////////////////////////////////////////////////////////////////////////////////////////////////////////////////////////////////////////////////////////////////////////////////AQAgAf///////////////wAADv///////wQAAAACAP///////////////////////////////////////////////////////////////////////////////////////////////////////////////////////////////////////////////////////////////////////////////////////////////////////////////////////////////////////////////////////////////////////////////////////////////////////////////////////////////////////////////////////////////////////////////////////////////////////////////////////////////////////////////////////////////////////////////////////////////////////////////////////wIAAgEDAAAAAgD///////8aAAZMaW5rZWRTaGFwZXNEYXRhUHJvcGVydHlfMAUAAAAAAAQAAAADAAQAAAABAAQAAAAAAP///////wMAAQEDAAAAAwD///////8lAAZMaW5rZWRTaGFwZVByZXNlbnRhdGlvblNldHRpbmdzRGF0YV8wBQAAAAEABAAAAAAABAAAAAI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AAAABAAAAAD/////AgC3DgAAAAAAAAAAAAD/////gwCDAAAABV9pZAAQAAAABCJ0heV53PlGtRYX1JzAFO0DRGF0YQAbAAAABExpbmtlZFNoYXBlRGF0YQAFAAAAAAACTmFtZQAZAAAATGlua2VkU2hhcGVzRGF0YVByb3BlcnR5ABBWZXJzaW9uAAAAAAAJTGFzdFdyaXRlAMzT+5l6AQAAAAEA/////50AnQAAAAVfaWQAEAAAAASboaoC2cERTrwDp3Aj6coQA0RhdGEAKgAAAAhQcmVzZW50YXRpb25TY2FubmVkRm9yTGlua2VkU2hhcGVzAAEAAk5hbWUAJAAAAExpbmtlZFNoYXBlUHJlc2VudGF0aW9uU2V0dGluZ3NEYXRhABBWZXJzaW9uAAAAAAAJTGFzdFdyaXRlAN/T+5l6AQ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
  <p:tag name="EMPOWERCHARTSPROPERTIES_SLOT" val="B"/>
  <p:tag name="EMPOWERCHARTSPROPERTIES_B_LENGTH" val="24576"/>
  <p:tag name="COAUTHORING_SESSION_ID" val="b566149e-3710-4e24-8c13-ab592f63e281"/>
  <p:tag name="UNDO_REDO_REVISION" val="91"/>
  <p:tag name="MIO_PRESENTATION_LANGUAGE" val="1033"/>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Elsevier light">
  <a:themeElements>
    <a:clrScheme name="Elsevier2_0">
      <a:dk1>
        <a:srgbClr val="53565A"/>
      </a:dk1>
      <a:lt1>
        <a:sysClr val="window" lastClr="FFFFFF"/>
      </a:lt1>
      <a:dk2>
        <a:srgbClr val="000000"/>
      </a:dk2>
      <a:lt2>
        <a:srgbClr val="F2F2F2"/>
      </a:lt2>
      <a:accent1>
        <a:srgbClr val="3679E0"/>
      </a:accent1>
      <a:accent2>
        <a:srgbClr val="EB6500"/>
      </a:accent2>
      <a:accent3>
        <a:srgbClr val="8E8E8E"/>
      </a:accent3>
      <a:accent4>
        <a:srgbClr val="CDE4FF"/>
      </a:accent4>
      <a:accent5>
        <a:srgbClr val="FFF0E4"/>
      </a:accent5>
      <a:accent6>
        <a:srgbClr val="DCDCDC"/>
      </a:accent6>
      <a:hlink>
        <a:srgbClr val="53565A"/>
      </a:hlink>
      <a:folHlink>
        <a:srgbClr val="53565A"/>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custClrLst>
    <a:custClr name="Illustration 1">
      <a:srgbClr val="3679E0"/>
    </a:custClr>
    <a:custClr name="Illustration 2">
      <a:srgbClr val="C0F25D"/>
    </a:custClr>
    <a:custClr name="Illustration 3">
      <a:srgbClr val="661CCA"/>
    </a:custClr>
    <a:custClr name="Illustration 4">
      <a:srgbClr val="FDD300"/>
    </a:custClr>
    <a:custClr name="Illustration 5">
      <a:srgbClr val="ACD2FF"/>
    </a:custClr>
    <a:custClr name="Illustration 6">
      <a:srgbClr val="073973"/>
    </a:custClr>
    <a:custClr name="Illustration 7">
      <a:srgbClr val="FEB7B7"/>
    </a:custClr>
    <a:custClr name="Illustration 8">
      <a:srgbClr val="A92B1D"/>
    </a:custClr>
    <a:custClr name="Illustration 9">
      <a:srgbClr val="BB84FF"/>
    </a:custClr>
    <a:custClr name="Illustration 10">
      <a:srgbClr val="496E01"/>
    </a:custClr>
    <a:custClr>
      <a:srgbClr val="FFFFFF"/>
    </a:custClr>
    <a:custClr>
      <a:srgbClr val="FFFFFF"/>
    </a:custClr>
    <a:custClr>
      <a:srgbClr val="FFFFFF"/>
    </a:custClr>
    <a:custClr>
      <a:srgbClr val="FFFFFF"/>
    </a:custClr>
    <a:custClr>
      <a:srgbClr val="FFFFFF"/>
    </a:custClr>
    <a:custClr>
      <a:srgbClr val="FFFFFF"/>
    </a:custClr>
    <a:custClr>
      <a:srgbClr val="FFFFFF"/>
    </a:custClr>
    <a:custClr>
      <a:srgbClr val="FFFFFF"/>
    </a:custClr>
    <a:custClr>
      <a:srgbClr val="FFFFFF"/>
    </a:custClr>
    <a:custClr>
      <a:srgbClr val="FFFFFF"/>
    </a:custClr>
    <a:custClr name="Data 1">
      <a:srgbClr val="3AABF0"/>
    </a:custClr>
    <a:custClr name="Data 2">
      <a:srgbClr val="702862"/>
    </a:custClr>
    <a:custClr name="Data 3">
      <a:srgbClr val="FF6E7D"/>
    </a:custClr>
    <a:custClr name="Data 4">
      <a:srgbClr val="D6EA08"/>
    </a:custClr>
    <a:custClr name="Data 5">
      <a:srgbClr val="FF322B"/>
    </a:custClr>
    <a:custClr name="Data 6">
      <a:srgbClr val="00BDC4"/>
    </a:custClr>
    <a:custClr name="Data 7">
      <a:srgbClr val="AC0015"/>
    </a:custClr>
    <a:custClr name="Data 8">
      <a:srgbClr val="6FBC26"/>
    </a:custClr>
    <a:custClr name="Data 9">
      <a:srgbClr val="E6008C"/>
    </a:custClr>
    <a:custClr name="Data 10">
      <a:srgbClr val="664129"/>
    </a:custClr>
  </a:custClrLst>
  <a:extLst>
    <a:ext uri="{05A4C25C-085E-4340-85A3-A5531E510DB2}">
      <thm15:themeFamily xmlns:thm15="http://schemas.microsoft.com/office/thememl/2012/main" name="ELS_PPT_20211118.potx" id="{6D51AB49-0B25-4DDB-B36B-8D36B2C7CBC0}" vid="{FD9B95B7-7997-4FB9-A47B-A8D416D981DD}"/>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Elsevier light - Charts and Data">
  <a:themeElements>
    <a:clrScheme name="Elsevier_ChartsAndData">
      <a:dk1>
        <a:srgbClr val="53565A"/>
      </a:dk1>
      <a:lt1>
        <a:sysClr val="window" lastClr="FFFFFF"/>
      </a:lt1>
      <a:dk2>
        <a:srgbClr val="000000"/>
      </a:dk2>
      <a:lt2>
        <a:srgbClr val="F2F2F2"/>
      </a:lt2>
      <a:accent1>
        <a:srgbClr val="3AABF0"/>
      </a:accent1>
      <a:accent2>
        <a:srgbClr val="702862"/>
      </a:accent2>
      <a:accent3>
        <a:srgbClr val="FF6E7D"/>
      </a:accent3>
      <a:accent4>
        <a:srgbClr val="D6EA08"/>
      </a:accent4>
      <a:accent5>
        <a:srgbClr val="FF322B"/>
      </a:accent5>
      <a:accent6>
        <a:srgbClr val="00BDC4"/>
      </a:accent6>
      <a:hlink>
        <a:srgbClr val="53565A"/>
      </a:hlink>
      <a:folHlink>
        <a:srgbClr val="53565A"/>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custClrLst>
    <a:custClr name="Illustration 1">
      <a:srgbClr val="3679E0"/>
    </a:custClr>
    <a:custClr name="Illustration 2">
      <a:srgbClr val="C0F25D"/>
    </a:custClr>
    <a:custClr name="Illustration 3">
      <a:srgbClr val="661CCA"/>
    </a:custClr>
    <a:custClr name="Illustration 4">
      <a:srgbClr val="FDD300"/>
    </a:custClr>
    <a:custClr name="Illustration 5">
      <a:srgbClr val="ACD2FF"/>
    </a:custClr>
    <a:custClr name="Illustration 6">
      <a:srgbClr val="073973"/>
    </a:custClr>
    <a:custClr name="Illustration 7">
      <a:srgbClr val="FEB7B7"/>
    </a:custClr>
    <a:custClr name="Illustration 8">
      <a:srgbClr val="A92B1D"/>
    </a:custClr>
    <a:custClr name="Illustration 9">
      <a:srgbClr val="BB84FF"/>
    </a:custClr>
    <a:custClr name="Illustration 10">
      <a:srgbClr val="496E01"/>
    </a:custClr>
    <a:custClr>
      <a:srgbClr val="FFFFFF"/>
    </a:custClr>
    <a:custClr>
      <a:srgbClr val="FFFFFF"/>
    </a:custClr>
    <a:custClr>
      <a:srgbClr val="FFFFFF"/>
    </a:custClr>
    <a:custClr>
      <a:srgbClr val="FFFFFF"/>
    </a:custClr>
    <a:custClr>
      <a:srgbClr val="FFFFFF"/>
    </a:custClr>
    <a:custClr>
      <a:srgbClr val="FFFFFF"/>
    </a:custClr>
    <a:custClr>
      <a:srgbClr val="FFFFFF"/>
    </a:custClr>
    <a:custClr>
      <a:srgbClr val="FFFFFF"/>
    </a:custClr>
    <a:custClr>
      <a:srgbClr val="FFFFFF"/>
    </a:custClr>
    <a:custClr>
      <a:srgbClr val="FFFFFF"/>
    </a:custClr>
    <a:custClr name="Data 1">
      <a:srgbClr val="3AABF0"/>
    </a:custClr>
    <a:custClr name="Data 2">
      <a:srgbClr val="702862"/>
    </a:custClr>
    <a:custClr name="Data 3">
      <a:srgbClr val="FF6E7D"/>
    </a:custClr>
    <a:custClr name="Data 4">
      <a:srgbClr val="D6EA08"/>
    </a:custClr>
    <a:custClr name="Data 5">
      <a:srgbClr val="FF322B"/>
    </a:custClr>
    <a:custClr name="Data 6">
      <a:srgbClr val="00BDC4"/>
    </a:custClr>
    <a:custClr name="Data 7">
      <a:srgbClr val="AC0015"/>
    </a:custClr>
    <a:custClr name="Data 8">
      <a:srgbClr val="6FBC26"/>
    </a:custClr>
    <a:custClr name="Data 9">
      <a:srgbClr val="E6008C"/>
    </a:custClr>
    <a:custClr name="Data 10">
      <a:srgbClr val="664129"/>
    </a:custClr>
  </a:custClrLst>
  <a:extLst>
    <a:ext uri="{05A4C25C-085E-4340-85A3-A5531E510DB2}">
      <thm15:themeFamily xmlns:thm15="http://schemas.microsoft.com/office/thememl/2012/main" name="ELS_PPT_20211118.potx" id="{6D51AB49-0B25-4DDB-B36B-8D36B2C7CBC0}" vid="{F1895935-4782-4ED3-9F2E-DA9302EF7568}"/>
    </a:ext>
  </a:extLst>
</a:theme>
</file>

<file path=ppt/theme/theme3.xml><?xml version="1.0" encoding="utf-8"?>
<a:theme xmlns:a="http://schemas.openxmlformats.org/drawingml/2006/main" name="Elsevier dark">
  <a:themeElements>
    <a:clrScheme name="Custom 1">
      <a:dk1>
        <a:srgbClr val="53565A"/>
      </a:dk1>
      <a:lt1>
        <a:srgbClr val="FFFFFF"/>
      </a:lt1>
      <a:dk2>
        <a:srgbClr val="000000"/>
      </a:dk2>
      <a:lt2>
        <a:srgbClr val="F2F2F2"/>
      </a:lt2>
      <a:accent1>
        <a:srgbClr val="3679E0"/>
      </a:accent1>
      <a:accent2>
        <a:srgbClr val="EB6500"/>
      </a:accent2>
      <a:accent3>
        <a:srgbClr val="8E8E8E"/>
      </a:accent3>
      <a:accent4>
        <a:srgbClr val="CDE4FF"/>
      </a:accent4>
      <a:accent5>
        <a:srgbClr val="FFF0E4"/>
      </a:accent5>
      <a:accent6>
        <a:srgbClr val="DCDCDC"/>
      </a:accent6>
      <a:hlink>
        <a:srgbClr val="FFFFFF"/>
      </a:hlink>
      <a:folHlink>
        <a:srgbClr val="FFFFF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custClrLst>
    <a:custClr name="Illustration 1">
      <a:srgbClr val="3679E0"/>
    </a:custClr>
    <a:custClr name="Illustration 2">
      <a:srgbClr val="C0F25D"/>
    </a:custClr>
    <a:custClr name="Illustration 3">
      <a:srgbClr val="661CCA"/>
    </a:custClr>
    <a:custClr name="Illustration 4">
      <a:srgbClr val="FDD300"/>
    </a:custClr>
    <a:custClr name="Illustration 5">
      <a:srgbClr val="ACD2FF"/>
    </a:custClr>
    <a:custClr name="Illustration 6">
      <a:srgbClr val="073973"/>
    </a:custClr>
    <a:custClr name="Illustration 7">
      <a:srgbClr val="FEB7B7"/>
    </a:custClr>
    <a:custClr name="Illustration 8">
      <a:srgbClr val="A92B1D"/>
    </a:custClr>
    <a:custClr name="Illustration 9">
      <a:srgbClr val="BB84FF"/>
    </a:custClr>
    <a:custClr name="Illustration 10">
      <a:srgbClr val="496E01"/>
    </a:custClr>
    <a:custClr>
      <a:srgbClr val="FFFFFF"/>
    </a:custClr>
    <a:custClr>
      <a:srgbClr val="FFFFFF"/>
    </a:custClr>
    <a:custClr>
      <a:srgbClr val="FFFFFF"/>
    </a:custClr>
    <a:custClr>
      <a:srgbClr val="FFFFFF"/>
    </a:custClr>
    <a:custClr>
      <a:srgbClr val="FFFFFF"/>
    </a:custClr>
    <a:custClr>
      <a:srgbClr val="FFFFFF"/>
    </a:custClr>
    <a:custClr>
      <a:srgbClr val="FFFFFF"/>
    </a:custClr>
    <a:custClr>
      <a:srgbClr val="FFFFFF"/>
    </a:custClr>
    <a:custClr>
      <a:srgbClr val="FFFFFF"/>
    </a:custClr>
    <a:custClr>
      <a:srgbClr val="FFFFFF"/>
    </a:custClr>
    <a:custClr name="Data 1">
      <a:srgbClr val="3AABF0"/>
    </a:custClr>
    <a:custClr name="Data 2">
      <a:srgbClr val="702862"/>
    </a:custClr>
    <a:custClr name="Data 3">
      <a:srgbClr val="FF6E7D"/>
    </a:custClr>
    <a:custClr name="Data 4">
      <a:srgbClr val="D6EA08"/>
    </a:custClr>
    <a:custClr name="Data 5">
      <a:srgbClr val="FF322B"/>
    </a:custClr>
    <a:custClr name="Data 6">
      <a:srgbClr val="00BDC4"/>
    </a:custClr>
    <a:custClr name="Data 7">
      <a:srgbClr val="AC0015"/>
    </a:custClr>
    <a:custClr name="Data 8">
      <a:srgbClr val="6FBC26"/>
    </a:custClr>
    <a:custClr name="Data 9">
      <a:srgbClr val="E6008C"/>
    </a:custClr>
    <a:custClr name="Data 10">
      <a:srgbClr val="664129"/>
    </a:custClr>
  </a:custClrLst>
  <a:extLst>
    <a:ext uri="{05A4C25C-085E-4340-85A3-A5531E510DB2}">
      <thm15:themeFamily xmlns:thm15="http://schemas.microsoft.com/office/thememl/2012/main" name="ELS_PPT_20211118.potx" id="{6D51AB49-0B25-4DDB-B36B-8D36B2C7CBC0}" vid="{0B725E11-DC5A-4140-B411-6A18A3B7ACAE}"/>
    </a:ext>
  </a:extLst>
</a:theme>
</file>

<file path=ppt/theme/theme4.xml><?xml version="1.0" encoding="utf-8"?>
<a:theme xmlns:a="http://schemas.openxmlformats.org/drawingml/2006/main" name="Elsevier dark - Charts and Data">
  <a:themeElements>
    <a:clrScheme name="Elsevier_ChartsAndData">
      <a:dk1>
        <a:srgbClr val="53565A"/>
      </a:dk1>
      <a:lt1>
        <a:sysClr val="window" lastClr="FFFFFF"/>
      </a:lt1>
      <a:dk2>
        <a:srgbClr val="000000"/>
      </a:dk2>
      <a:lt2>
        <a:srgbClr val="F2F2F2"/>
      </a:lt2>
      <a:accent1>
        <a:srgbClr val="3AABF0"/>
      </a:accent1>
      <a:accent2>
        <a:srgbClr val="702862"/>
      </a:accent2>
      <a:accent3>
        <a:srgbClr val="FF6E7D"/>
      </a:accent3>
      <a:accent4>
        <a:srgbClr val="D6EA08"/>
      </a:accent4>
      <a:accent5>
        <a:srgbClr val="FF322B"/>
      </a:accent5>
      <a:accent6>
        <a:srgbClr val="00BDC4"/>
      </a:accent6>
      <a:hlink>
        <a:srgbClr val="53565A"/>
      </a:hlink>
      <a:folHlink>
        <a:srgbClr val="53565A"/>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custClrLst>
    <a:custClr name="Illustration 1">
      <a:srgbClr val="3679E0"/>
    </a:custClr>
    <a:custClr name="Illustration 2">
      <a:srgbClr val="C0F25D"/>
    </a:custClr>
    <a:custClr name="Illustration 3">
      <a:srgbClr val="661CCA"/>
    </a:custClr>
    <a:custClr name="Illustration 4">
      <a:srgbClr val="FDD300"/>
    </a:custClr>
    <a:custClr name="Illustration 5">
      <a:srgbClr val="ACD2FF"/>
    </a:custClr>
    <a:custClr name="Illustration 6">
      <a:srgbClr val="073973"/>
    </a:custClr>
    <a:custClr name="Illustration 7">
      <a:srgbClr val="FEB7B7"/>
    </a:custClr>
    <a:custClr name="Illustration 8">
      <a:srgbClr val="A92B1D"/>
    </a:custClr>
    <a:custClr name="Illustration 9">
      <a:srgbClr val="BB84FF"/>
    </a:custClr>
    <a:custClr name="Illustration 10">
      <a:srgbClr val="496E01"/>
    </a:custClr>
    <a:custClr>
      <a:srgbClr val="FFFFFF"/>
    </a:custClr>
    <a:custClr>
      <a:srgbClr val="FFFFFF"/>
    </a:custClr>
    <a:custClr>
      <a:srgbClr val="FFFFFF"/>
    </a:custClr>
    <a:custClr>
      <a:srgbClr val="FFFFFF"/>
    </a:custClr>
    <a:custClr>
      <a:srgbClr val="FFFFFF"/>
    </a:custClr>
    <a:custClr>
      <a:srgbClr val="FFFFFF"/>
    </a:custClr>
    <a:custClr>
      <a:srgbClr val="FFFFFF"/>
    </a:custClr>
    <a:custClr>
      <a:srgbClr val="FFFFFF"/>
    </a:custClr>
    <a:custClr>
      <a:srgbClr val="FFFFFF"/>
    </a:custClr>
    <a:custClr>
      <a:srgbClr val="FFFFFF"/>
    </a:custClr>
    <a:custClr name="Data 1">
      <a:srgbClr val="3AABF0"/>
    </a:custClr>
    <a:custClr name="Data 2">
      <a:srgbClr val="702862"/>
    </a:custClr>
    <a:custClr name="Data 3">
      <a:srgbClr val="FF6E7D"/>
    </a:custClr>
    <a:custClr name="Data 4">
      <a:srgbClr val="D6EA08"/>
    </a:custClr>
    <a:custClr name="Data 5">
      <a:srgbClr val="FF322B"/>
    </a:custClr>
    <a:custClr name="Data 6">
      <a:srgbClr val="00BDC4"/>
    </a:custClr>
    <a:custClr name="Data 7">
      <a:srgbClr val="AC0015"/>
    </a:custClr>
    <a:custClr name="Data 8">
      <a:srgbClr val="6FBC26"/>
    </a:custClr>
    <a:custClr name="Data 9">
      <a:srgbClr val="E6008C"/>
    </a:custClr>
    <a:custClr name="Data 10">
      <a:srgbClr val="664129"/>
    </a:custClr>
  </a:custClrLst>
  <a:extLst>
    <a:ext uri="{05A4C25C-085E-4340-85A3-A5531E510DB2}">
      <thm15:themeFamily xmlns:thm15="http://schemas.microsoft.com/office/thememl/2012/main" name="ELS_PPT_20211118.potx" id="{6D51AB49-0B25-4DDB-B36B-8D36B2C7CBC0}" vid="{8CCF67CE-5720-4FD2-9BFE-20E687D75710}"/>
    </a:ext>
  </a:extLst>
</a:theme>
</file>

<file path=ppt/theme/theme5.xml><?xml version="1.0" encoding="utf-8"?>
<a:theme xmlns:a="http://schemas.openxmlformats.org/drawingml/2006/main" name="1_Elsevier light">
  <a:themeElements>
    <a:clrScheme name="Elsevier2_0">
      <a:dk1>
        <a:srgbClr val="53565A"/>
      </a:dk1>
      <a:lt1>
        <a:sysClr val="window" lastClr="FFFFFF"/>
      </a:lt1>
      <a:dk2>
        <a:srgbClr val="000000"/>
      </a:dk2>
      <a:lt2>
        <a:srgbClr val="F2F2F2"/>
      </a:lt2>
      <a:accent1>
        <a:srgbClr val="3679E0"/>
      </a:accent1>
      <a:accent2>
        <a:srgbClr val="EB6500"/>
      </a:accent2>
      <a:accent3>
        <a:srgbClr val="8E8E8E"/>
      </a:accent3>
      <a:accent4>
        <a:srgbClr val="CDE4FF"/>
      </a:accent4>
      <a:accent5>
        <a:srgbClr val="FFF0E4"/>
      </a:accent5>
      <a:accent6>
        <a:srgbClr val="DCDCDC"/>
      </a:accent6>
      <a:hlink>
        <a:srgbClr val="53565A"/>
      </a:hlink>
      <a:folHlink>
        <a:srgbClr val="53565A"/>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custClrLst>
    <a:custClr name="Illustration 1">
      <a:srgbClr val="3679E0"/>
    </a:custClr>
    <a:custClr name="Illustration 2">
      <a:srgbClr val="C0F25D"/>
    </a:custClr>
    <a:custClr name="Illustration 3">
      <a:srgbClr val="661CCA"/>
    </a:custClr>
    <a:custClr name="Illustration 4">
      <a:srgbClr val="FDD300"/>
    </a:custClr>
    <a:custClr name="Illustration 5">
      <a:srgbClr val="ACD2FF"/>
    </a:custClr>
    <a:custClr name="Illustration 6">
      <a:srgbClr val="073973"/>
    </a:custClr>
    <a:custClr name="Illustration 7">
      <a:srgbClr val="FEB7B7"/>
    </a:custClr>
    <a:custClr name="Illustration 8">
      <a:srgbClr val="A92B1D"/>
    </a:custClr>
    <a:custClr name="Illustration 9">
      <a:srgbClr val="BB84FF"/>
    </a:custClr>
    <a:custClr name="Illustration 10">
      <a:srgbClr val="496E01"/>
    </a:custClr>
    <a:custClr>
      <a:srgbClr val="FFFFFF"/>
    </a:custClr>
    <a:custClr>
      <a:srgbClr val="FFFFFF"/>
    </a:custClr>
    <a:custClr>
      <a:srgbClr val="FFFFFF"/>
    </a:custClr>
    <a:custClr>
      <a:srgbClr val="FFFFFF"/>
    </a:custClr>
    <a:custClr>
      <a:srgbClr val="FFFFFF"/>
    </a:custClr>
    <a:custClr>
      <a:srgbClr val="FFFFFF"/>
    </a:custClr>
    <a:custClr>
      <a:srgbClr val="FFFFFF"/>
    </a:custClr>
    <a:custClr>
      <a:srgbClr val="FFFFFF"/>
    </a:custClr>
    <a:custClr>
      <a:srgbClr val="FFFFFF"/>
    </a:custClr>
    <a:custClr>
      <a:srgbClr val="FFFFFF"/>
    </a:custClr>
    <a:custClr name="Data 1">
      <a:srgbClr val="3AABF0"/>
    </a:custClr>
    <a:custClr name="Data 2">
      <a:srgbClr val="702862"/>
    </a:custClr>
    <a:custClr name="Data 3">
      <a:srgbClr val="FF6E7D"/>
    </a:custClr>
    <a:custClr name="Data 4">
      <a:srgbClr val="D6EA08"/>
    </a:custClr>
    <a:custClr name="Data 5">
      <a:srgbClr val="FF322B"/>
    </a:custClr>
    <a:custClr name="Data 6">
      <a:srgbClr val="00BDC4"/>
    </a:custClr>
    <a:custClr name="Data 7">
      <a:srgbClr val="AC0015"/>
    </a:custClr>
    <a:custClr name="Data 8">
      <a:srgbClr val="6FBC26"/>
    </a:custClr>
    <a:custClr name="Data 9">
      <a:srgbClr val="E6008C"/>
    </a:custClr>
    <a:custClr name="Data 10">
      <a:srgbClr val="664129"/>
    </a:custClr>
  </a:custClrLst>
  <a:extLst>
    <a:ext uri="{05A4C25C-085E-4340-85A3-A5531E510DB2}">
      <thm15:themeFamily xmlns:thm15="http://schemas.microsoft.com/office/thememl/2012/main" name="ELS_PPT_20211118.potx" id="{6D51AB49-0B25-4DDB-B36B-8D36B2C7CBC0}" vid="{FD9B95B7-7997-4FB9-A47B-A8D416D981DD}"/>
    </a:ext>
  </a:extLst>
</a:theme>
</file>

<file path=ppt/theme/theme6.xml><?xml version="1.0" encoding="utf-8"?>
<a:theme xmlns:a="http://schemas.openxmlformats.org/drawingml/2006/main" name="1_Elsevier light - Charts and Data">
  <a:themeElements>
    <a:clrScheme name="Elsevier_ChartsAndData">
      <a:dk1>
        <a:srgbClr val="53565A"/>
      </a:dk1>
      <a:lt1>
        <a:sysClr val="window" lastClr="FFFFFF"/>
      </a:lt1>
      <a:dk2>
        <a:srgbClr val="000000"/>
      </a:dk2>
      <a:lt2>
        <a:srgbClr val="F2F2F2"/>
      </a:lt2>
      <a:accent1>
        <a:srgbClr val="3AABF0"/>
      </a:accent1>
      <a:accent2>
        <a:srgbClr val="702862"/>
      </a:accent2>
      <a:accent3>
        <a:srgbClr val="FF6E7D"/>
      </a:accent3>
      <a:accent4>
        <a:srgbClr val="D6EA08"/>
      </a:accent4>
      <a:accent5>
        <a:srgbClr val="FF322B"/>
      </a:accent5>
      <a:accent6>
        <a:srgbClr val="00BDC4"/>
      </a:accent6>
      <a:hlink>
        <a:srgbClr val="53565A"/>
      </a:hlink>
      <a:folHlink>
        <a:srgbClr val="53565A"/>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custClrLst>
    <a:custClr name="Illustration 1">
      <a:srgbClr val="3679E0"/>
    </a:custClr>
    <a:custClr name="Illustration 2">
      <a:srgbClr val="C0F25D"/>
    </a:custClr>
    <a:custClr name="Illustration 3">
      <a:srgbClr val="661CCA"/>
    </a:custClr>
    <a:custClr name="Illustration 4">
      <a:srgbClr val="FDD300"/>
    </a:custClr>
    <a:custClr name="Illustration 5">
      <a:srgbClr val="ACD2FF"/>
    </a:custClr>
    <a:custClr name="Illustration 6">
      <a:srgbClr val="073973"/>
    </a:custClr>
    <a:custClr name="Illustration 7">
      <a:srgbClr val="FEB7B7"/>
    </a:custClr>
    <a:custClr name="Illustration 8">
      <a:srgbClr val="A92B1D"/>
    </a:custClr>
    <a:custClr name="Illustration 9">
      <a:srgbClr val="BB84FF"/>
    </a:custClr>
    <a:custClr name="Illustration 10">
      <a:srgbClr val="496E01"/>
    </a:custClr>
    <a:custClr>
      <a:srgbClr val="FFFFFF"/>
    </a:custClr>
    <a:custClr>
      <a:srgbClr val="FFFFFF"/>
    </a:custClr>
    <a:custClr>
      <a:srgbClr val="FFFFFF"/>
    </a:custClr>
    <a:custClr>
      <a:srgbClr val="FFFFFF"/>
    </a:custClr>
    <a:custClr>
      <a:srgbClr val="FFFFFF"/>
    </a:custClr>
    <a:custClr>
      <a:srgbClr val="FFFFFF"/>
    </a:custClr>
    <a:custClr>
      <a:srgbClr val="FFFFFF"/>
    </a:custClr>
    <a:custClr>
      <a:srgbClr val="FFFFFF"/>
    </a:custClr>
    <a:custClr>
      <a:srgbClr val="FFFFFF"/>
    </a:custClr>
    <a:custClr>
      <a:srgbClr val="FFFFFF"/>
    </a:custClr>
    <a:custClr name="Data 1">
      <a:srgbClr val="3AABF0"/>
    </a:custClr>
    <a:custClr name="Data 2">
      <a:srgbClr val="702862"/>
    </a:custClr>
    <a:custClr name="Data 3">
      <a:srgbClr val="FF6E7D"/>
    </a:custClr>
    <a:custClr name="Data 4">
      <a:srgbClr val="D6EA08"/>
    </a:custClr>
    <a:custClr name="Data 5">
      <a:srgbClr val="FF322B"/>
    </a:custClr>
    <a:custClr name="Data 6">
      <a:srgbClr val="00BDC4"/>
    </a:custClr>
    <a:custClr name="Data 7">
      <a:srgbClr val="AC0015"/>
    </a:custClr>
    <a:custClr name="Data 8">
      <a:srgbClr val="6FBC26"/>
    </a:custClr>
    <a:custClr name="Data 9">
      <a:srgbClr val="E6008C"/>
    </a:custClr>
    <a:custClr name="Data 10">
      <a:srgbClr val="664129"/>
    </a:custClr>
  </a:custClrLst>
  <a:extLst>
    <a:ext uri="{05A4C25C-085E-4340-85A3-A5531E510DB2}">
      <thm15:themeFamily xmlns:thm15="http://schemas.microsoft.com/office/thememl/2012/main" name="ELS_PPT_20211118.potx" id="{6D51AB49-0B25-4DDB-B36B-8D36B2C7CBC0}" vid="{F1895935-4782-4ED3-9F2E-DA9302EF7568}"/>
    </a:ext>
  </a:extLst>
</a:theme>
</file>

<file path=ppt/theme/theme7.xml><?xml version="1.0" encoding="utf-8"?>
<a:theme xmlns:a="http://schemas.openxmlformats.org/drawingml/2006/main" name="1_Elsevier dark">
  <a:themeElements>
    <a:clrScheme name="Elsevier_2.0_Dark">
      <a:dk1>
        <a:srgbClr val="53565A"/>
      </a:dk1>
      <a:lt1>
        <a:sysClr val="window" lastClr="FFFFFF"/>
      </a:lt1>
      <a:dk2>
        <a:srgbClr val="000000"/>
      </a:dk2>
      <a:lt2>
        <a:srgbClr val="F2F2F2"/>
      </a:lt2>
      <a:accent1>
        <a:srgbClr val="3679E0"/>
      </a:accent1>
      <a:accent2>
        <a:srgbClr val="EB6500"/>
      </a:accent2>
      <a:accent3>
        <a:srgbClr val="8E8E8E"/>
      </a:accent3>
      <a:accent4>
        <a:srgbClr val="CDE4FF"/>
      </a:accent4>
      <a:accent5>
        <a:srgbClr val="FFF0E4"/>
      </a:accent5>
      <a:accent6>
        <a:srgbClr val="DCDCDC"/>
      </a:accent6>
      <a:hlink>
        <a:srgbClr val="FFFFFF"/>
      </a:hlink>
      <a:folHlink>
        <a:srgbClr val="FFFFF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custClrLst>
    <a:custClr name="Illustration 1">
      <a:srgbClr val="3679E0"/>
    </a:custClr>
    <a:custClr name="Illustration 2">
      <a:srgbClr val="C0F25D"/>
    </a:custClr>
    <a:custClr name="Illustration 3">
      <a:srgbClr val="661CCA"/>
    </a:custClr>
    <a:custClr name="Illustration 4">
      <a:srgbClr val="FDD300"/>
    </a:custClr>
    <a:custClr name="Illustration 5">
      <a:srgbClr val="ACD2FF"/>
    </a:custClr>
    <a:custClr name="Illustration 6">
      <a:srgbClr val="073973"/>
    </a:custClr>
    <a:custClr name="Illustration 7">
      <a:srgbClr val="FEB7B7"/>
    </a:custClr>
    <a:custClr name="Illustration 8">
      <a:srgbClr val="A92B1D"/>
    </a:custClr>
    <a:custClr name="Illustration 9">
      <a:srgbClr val="BB84FF"/>
    </a:custClr>
    <a:custClr name="Illustration 10">
      <a:srgbClr val="496E01"/>
    </a:custClr>
    <a:custClr>
      <a:srgbClr val="FFFFFF"/>
    </a:custClr>
    <a:custClr>
      <a:srgbClr val="FFFFFF"/>
    </a:custClr>
    <a:custClr>
      <a:srgbClr val="FFFFFF"/>
    </a:custClr>
    <a:custClr>
      <a:srgbClr val="FFFFFF"/>
    </a:custClr>
    <a:custClr>
      <a:srgbClr val="FFFFFF"/>
    </a:custClr>
    <a:custClr>
      <a:srgbClr val="FFFFFF"/>
    </a:custClr>
    <a:custClr>
      <a:srgbClr val="FFFFFF"/>
    </a:custClr>
    <a:custClr>
      <a:srgbClr val="FFFFFF"/>
    </a:custClr>
    <a:custClr>
      <a:srgbClr val="FFFFFF"/>
    </a:custClr>
    <a:custClr>
      <a:srgbClr val="FFFFFF"/>
    </a:custClr>
    <a:custClr name="Data 1">
      <a:srgbClr val="3AABF0"/>
    </a:custClr>
    <a:custClr name="Data 2">
      <a:srgbClr val="702862"/>
    </a:custClr>
    <a:custClr name="Data 3">
      <a:srgbClr val="FF6E7D"/>
    </a:custClr>
    <a:custClr name="Data 4">
      <a:srgbClr val="D6EA08"/>
    </a:custClr>
    <a:custClr name="Data 5">
      <a:srgbClr val="FF322B"/>
    </a:custClr>
    <a:custClr name="Data 6">
      <a:srgbClr val="00BDC4"/>
    </a:custClr>
    <a:custClr name="Data 7">
      <a:srgbClr val="AC0015"/>
    </a:custClr>
    <a:custClr name="Data 8">
      <a:srgbClr val="6FBC26"/>
    </a:custClr>
    <a:custClr name="Data 9">
      <a:srgbClr val="E6008C"/>
    </a:custClr>
    <a:custClr name="Data 10">
      <a:srgbClr val="664129"/>
    </a:custClr>
  </a:custClrLst>
  <a:extLst>
    <a:ext uri="{05A4C25C-085E-4340-85A3-A5531E510DB2}">
      <thm15:themeFamily xmlns:thm15="http://schemas.microsoft.com/office/thememl/2012/main" name="ELS_PPT_20211118.potx" id="{6D51AB49-0B25-4DDB-B36B-8D36B2C7CBC0}" vid="{0B725E11-DC5A-4140-B411-6A18A3B7ACAE}"/>
    </a:ext>
  </a:extLst>
</a:theme>
</file>

<file path=ppt/theme/theme8.xml><?xml version="1.0" encoding="utf-8"?>
<a:theme xmlns:a="http://schemas.openxmlformats.org/drawingml/2006/main" name="1_Elsevier dark - Charts and Data">
  <a:themeElements>
    <a:clrScheme name="Elsevier_ChartsAndData">
      <a:dk1>
        <a:srgbClr val="53565A"/>
      </a:dk1>
      <a:lt1>
        <a:sysClr val="window" lastClr="FFFFFF"/>
      </a:lt1>
      <a:dk2>
        <a:srgbClr val="000000"/>
      </a:dk2>
      <a:lt2>
        <a:srgbClr val="F2F2F2"/>
      </a:lt2>
      <a:accent1>
        <a:srgbClr val="3AABF0"/>
      </a:accent1>
      <a:accent2>
        <a:srgbClr val="702862"/>
      </a:accent2>
      <a:accent3>
        <a:srgbClr val="FF6E7D"/>
      </a:accent3>
      <a:accent4>
        <a:srgbClr val="D6EA08"/>
      </a:accent4>
      <a:accent5>
        <a:srgbClr val="FF322B"/>
      </a:accent5>
      <a:accent6>
        <a:srgbClr val="00BDC4"/>
      </a:accent6>
      <a:hlink>
        <a:srgbClr val="53565A"/>
      </a:hlink>
      <a:folHlink>
        <a:srgbClr val="53565A"/>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custClrLst>
    <a:custClr name="Illustration 1">
      <a:srgbClr val="3679E0"/>
    </a:custClr>
    <a:custClr name="Illustration 2">
      <a:srgbClr val="C0F25D"/>
    </a:custClr>
    <a:custClr name="Illustration 3">
      <a:srgbClr val="661CCA"/>
    </a:custClr>
    <a:custClr name="Illustration 4">
      <a:srgbClr val="FDD300"/>
    </a:custClr>
    <a:custClr name="Illustration 5">
      <a:srgbClr val="ACD2FF"/>
    </a:custClr>
    <a:custClr name="Illustration 6">
      <a:srgbClr val="073973"/>
    </a:custClr>
    <a:custClr name="Illustration 7">
      <a:srgbClr val="FEB7B7"/>
    </a:custClr>
    <a:custClr name="Illustration 8">
      <a:srgbClr val="A92B1D"/>
    </a:custClr>
    <a:custClr name="Illustration 9">
      <a:srgbClr val="BB84FF"/>
    </a:custClr>
    <a:custClr name="Illustration 10">
      <a:srgbClr val="496E01"/>
    </a:custClr>
    <a:custClr>
      <a:srgbClr val="FFFFFF"/>
    </a:custClr>
    <a:custClr>
      <a:srgbClr val="FFFFFF"/>
    </a:custClr>
    <a:custClr>
      <a:srgbClr val="FFFFFF"/>
    </a:custClr>
    <a:custClr>
      <a:srgbClr val="FFFFFF"/>
    </a:custClr>
    <a:custClr>
      <a:srgbClr val="FFFFFF"/>
    </a:custClr>
    <a:custClr>
      <a:srgbClr val="FFFFFF"/>
    </a:custClr>
    <a:custClr>
      <a:srgbClr val="FFFFFF"/>
    </a:custClr>
    <a:custClr>
      <a:srgbClr val="FFFFFF"/>
    </a:custClr>
    <a:custClr>
      <a:srgbClr val="FFFFFF"/>
    </a:custClr>
    <a:custClr>
      <a:srgbClr val="FFFFFF"/>
    </a:custClr>
    <a:custClr name="Data 1">
      <a:srgbClr val="3AABF0"/>
    </a:custClr>
    <a:custClr name="Data 2">
      <a:srgbClr val="702862"/>
    </a:custClr>
    <a:custClr name="Data 3">
      <a:srgbClr val="FF6E7D"/>
    </a:custClr>
    <a:custClr name="Data 4">
      <a:srgbClr val="D6EA08"/>
    </a:custClr>
    <a:custClr name="Data 5">
      <a:srgbClr val="FF322B"/>
    </a:custClr>
    <a:custClr name="Data 6">
      <a:srgbClr val="00BDC4"/>
    </a:custClr>
    <a:custClr name="Data 7">
      <a:srgbClr val="AC0015"/>
    </a:custClr>
    <a:custClr name="Data 8">
      <a:srgbClr val="6FBC26"/>
    </a:custClr>
    <a:custClr name="Data 9">
      <a:srgbClr val="E6008C"/>
    </a:custClr>
    <a:custClr name="Data 10">
      <a:srgbClr val="664129"/>
    </a:custClr>
  </a:custClrLst>
  <a:extLst>
    <a:ext uri="{05A4C25C-085E-4340-85A3-A5531E510DB2}">
      <thm15:themeFamily xmlns:thm15="http://schemas.microsoft.com/office/thememl/2012/main" name="ELS_PPT_20211118.potx" id="{6D51AB49-0B25-4DDB-B36B-8D36B2C7CBC0}" vid="{8CCF67CE-5720-4FD2-9BFE-20E687D75710}"/>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8091A56ABC09504C8D74872FFAE1F13D" ma:contentTypeVersion="10" ma:contentTypeDescription="Create a new document." ma:contentTypeScope="" ma:versionID="34e349849d3f0fcb0797d0cf9dfb83b0">
  <xsd:schema xmlns:xsd="http://www.w3.org/2001/XMLSchema" xmlns:xs="http://www.w3.org/2001/XMLSchema" xmlns:p="http://schemas.microsoft.com/office/2006/metadata/properties" xmlns:ns2="b79570f5-0195-4ab6-b322-4e3bae89ffbf" xmlns:ns3="beb9b76e-69bf-4f84-8e71-f329dfe9d0c9" targetNamespace="http://schemas.microsoft.com/office/2006/metadata/properties" ma:root="true" ma:fieldsID="f9b2cd468e1bb2148b2b9d9855f9c282" ns2:_="" ns3:_="">
    <xsd:import namespace="b79570f5-0195-4ab6-b322-4e3bae89ffbf"/>
    <xsd:import namespace="beb9b76e-69bf-4f84-8e71-f329dfe9d0c9"/>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GenerationTime" minOccurs="0"/>
                <xsd:element ref="ns2:MediaServiceEventHashCode" minOccurs="0"/>
                <xsd:element ref="ns2:MediaServiceOCR" minOccurs="0"/>
                <xsd:element ref="ns3:SharedWithUsers" minOccurs="0"/>
                <xsd:element ref="ns3:SharedWithDetails"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79570f5-0195-4ab6-b322-4e3bae89ffb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beb9b76e-69bf-4f84-8e71-f329dfe9d0c9"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D336AB23-BB95-4B51-ACDD-E219090FC54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79570f5-0195-4ab6-b322-4e3bae89ffbf"/>
    <ds:schemaRef ds:uri="beb9b76e-69bf-4f84-8e71-f329dfe9d0c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44AF3CEB-B8F7-435C-9BED-C73FC15A1C9B}">
  <ds:schemaRefs>
    <ds:schemaRef ds:uri="http://schemas.microsoft.com/sharepoint/v3/contenttype/forms"/>
  </ds:schemaRefs>
</ds:datastoreItem>
</file>

<file path=customXml/itemProps3.xml><?xml version="1.0" encoding="utf-8"?>
<ds:datastoreItem xmlns:ds="http://schemas.openxmlformats.org/officeDocument/2006/customXml" ds:itemID="{4B95563F-2DB3-460D-8922-F8561F498F01}">
  <ds:schemaRefs>
    <ds:schemaRef ds:uri="aa96e786-9c38-467d-b49d-424d80e3bf3b"/>
    <ds:schemaRef ds:uri="dc082025-8c5a-4436-9086-5070609c484b"/>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Elsevier light</Template>
  <TotalTime>2064</TotalTime>
  <Words>2757</Words>
  <Application>Microsoft Macintosh PowerPoint</Application>
  <PresentationFormat>On-screen Show (16:9)</PresentationFormat>
  <Paragraphs>278</Paragraphs>
  <Slides>24</Slides>
  <Notes>9</Notes>
  <HiddenSlides>0</HiddenSlides>
  <MMClips>0</MMClips>
  <ScaleCrop>false</ScaleCrop>
  <HeadingPairs>
    <vt:vector size="6" baseType="variant">
      <vt:variant>
        <vt:lpstr>Fonts Used</vt:lpstr>
      </vt:variant>
      <vt:variant>
        <vt:i4>7</vt:i4>
      </vt:variant>
      <vt:variant>
        <vt:lpstr>Theme</vt:lpstr>
      </vt:variant>
      <vt:variant>
        <vt:i4>8</vt:i4>
      </vt:variant>
      <vt:variant>
        <vt:lpstr>Slide Titles</vt:lpstr>
      </vt:variant>
      <vt:variant>
        <vt:i4>24</vt:i4>
      </vt:variant>
    </vt:vector>
  </HeadingPairs>
  <TitlesOfParts>
    <vt:vector size="39" baseType="lpstr">
      <vt:lpstr>Arial</vt:lpstr>
      <vt:lpstr>Arial,Sans-Serif</vt:lpstr>
      <vt:lpstr>Calibri</vt:lpstr>
      <vt:lpstr>Courier New</vt:lpstr>
      <vt:lpstr>IBM Plex Mono</vt:lpstr>
      <vt:lpstr>IBM Plex Mono</vt:lpstr>
      <vt:lpstr>Roboto</vt:lpstr>
      <vt:lpstr>Elsevier light</vt:lpstr>
      <vt:lpstr>Elsevier light - Charts and Data</vt:lpstr>
      <vt:lpstr>Elsevier dark</vt:lpstr>
      <vt:lpstr>Elsevier dark - Charts and Data</vt:lpstr>
      <vt:lpstr>1_Elsevier light</vt:lpstr>
      <vt:lpstr>1_Elsevier light - Charts and Data</vt:lpstr>
      <vt:lpstr>1_Elsevier dark</vt:lpstr>
      <vt:lpstr>1_Elsevier dark - Charts and Data</vt:lpstr>
      <vt:lpstr>EpiMap: Predicting Epigenetic Targets with KG Embedding Models*  </vt:lpstr>
      <vt:lpstr>Today</vt:lpstr>
      <vt:lpstr>Epigenetics – factors that impact cellular function</vt:lpstr>
      <vt:lpstr>EpiMap KG unlocks Text</vt:lpstr>
      <vt:lpstr>About EpiMap KG</vt:lpstr>
      <vt:lpstr>EpiMap KG for Search and Discover</vt:lpstr>
      <vt:lpstr>EpiMap provides deep insights into drug activity space</vt:lpstr>
      <vt:lpstr>Today</vt:lpstr>
      <vt:lpstr>Predicting novel targets using ML</vt:lpstr>
      <vt:lpstr>Building KGE models for link prediction</vt:lpstr>
      <vt:lpstr>Data selection – Subgraph variants</vt:lpstr>
      <vt:lpstr>Data selection - Preprocessing</vt:lpstr>
      <vt:lpstr>Model Selection - Data splitting and evaluation</vt:lpstr>
      <vt:lpstr>Model Selection - KG Embedding Models</vt:lpstr>
      <vt:lpstr>Model Selection - Results and nuances</vt:lpstr>
      <vt:lpstr>Model Selection - Results and nuances</vt:lpstr>
      <vt:lpstr>Model Selection - Hyperparameter optimisation</vt:lpstr>
      <vt:lpstr>Interpreting ML scores - Validating target predictions with experts</vt:lpstr>
      <vt:lpstr>Today</vt:lpstr>
      <vt:lpstr>Demo</vt:lpstr>
      <vt:lpstr>Validation of EpiMap results with AZ knowledge/expertise shows value in Knowledge Graph approach</vt:lpstr>
      <vt:lpstr>Parting note</vt:lpstr>
      <vt:lpstr>References</vt:lpstr>
      <vt:lpstr>PowerPoint Presentation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Instructions</dc:title>
  <dc:creator>Pijnenburg, Thom (ELS-LON)</dc:creator>
  <cp:lastModifiedBy>Oshani Seneviratne</cp:lastModifiedBy>
  <cp:revision>20</cp:revision>
  <cp:lastPrinted>2018-07-23T12:36:44Z</cp:lastPrinted>
  <dcterms:created xsi:type="dcterms:W3CDTF">2022-04-04T12:17:16Z</dcterms:created>
  <dcterms:modified xsi:type="dcterms:W3CDTF">2022-05-02T14:49:51Z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UsedEntity">
    <vt:lpwstr>Templates</vt:lpwstr>
  </property>
  <property fmtid="{D5CDD505-2E9C-101B-9397-08002B2CF9AE}" pid="3" name="MSIP_Label_549ac42a-3eb4-4074-b885-aea26bd6241e_Enabled">
    <vt:lpwstr>true</vt:lpwstr>
  </property>
  <property fmtid="{D5CDD505-2E9C-101B-9397-08002B2CF9AE}" pid="4" name="MSIP_Label_549ac42a-3eb4-4074-b885-aea26bd6241e_SetDate">
    <vt:lpwstr>2022-04-04T12:17:17Z</vt:lpwstr>
  </property>
  <property fmtid="{D5CDD505-2E9C-101B-9397-08002B2CF9AE}" pid="5" name="MSIP_Label_549ac42a-3eb4-4074-b885-aea26bd6241e_Method">
    <vt:lpwstr>Standard</vt:lpwstr>
  </property>
  <property fmtid="{D5CDD505-2E9C-101B-9397-08002B2CF9AE}" pid="6" name="MSIP_Label_549ac42a-3eb4-4074-b885-aea26bd6241e_Name">
    <vt:lpwstr>General Business</vt:lpwstr>
  </property>
  <property fmtid="{D5CDD505-2E9C-101B-9397-08002B2CF9AE}" pid="7" name="MSIP_Label_549ac42a-3eb4-4074-b885-aea26bd6241e_SiteId">
    <vt:lpwstr>9274ee3f-9425-4109-a27f-9fb15c10675d</vt:lpwstr>
  </property>
  <property fmtid="{D5CDD505-2E9C-101B-9397-08002B2CF9AE}" pid="8" name="MSIP_Label_549ac42a-3eb4-4074-b885-aea26bd6241e_ActionId">
    <vt:lpwstr>5f33580a-3539-4d7a-917a-d585647ebea3</vt:lpwstr>
  </property>
  <property fmtid="{D5CDD505-2E9C-101B-9397-08002B2CF9AE}" pid="9" name="MSIP_Label_549ac42a-3eb4-4074-b885-aea26bd6241e_ContentBits">
    <vt:lpwstr>0</vt:lpwstr>
  </property>
  <property fmtid="{D5CDD505-2E9C-101B-9397-08002B2CF9AE}" pid="10" name="ContentTypeId">
    <vt:lpwstr>0x0101008091A56ABC09504C8D74872FFAE1F13D</vt:lpwstr>
  </property>
</Properties>
</file>